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69" d="100"/>
          <a:sy n="69" d="100"/>
        </p:scale>
        <p:origin x="924"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8D1525-A567-437C-ADDA-B7DF84AF7B9E}" type="datetimeFigureOut">
              <a:rPr lang="en-US" smtClean="0"/>
              <a:t>1/27/2026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424309D-CE8E-40CB-BDD2-CA01AADD631D}" type="slidenum">
              <a:rPr lang="en-US" smtClean="0"/>
              <a:t>‹#›</a:t>
            </a:fld>
            <a:endParaRPr lang="en-US"/>
          </a:p>
        </p:txBody>
      </p:sp>
    </p:spTree>
    <p:extLst>
      <p:ext uri="{BB962C8B-B14F-4D97-AF65-F5344CB8AC3E}">
        <p14:creationId xmlns:p14="http://schemas.microsoft.com/office/powerpoint/2010/main" val="26532385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343B64-BACC-524E-020D-0A0CFDCEDE8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5B0283D-4982-DE1C-31C1-63C6AD9224B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A124C0D2-CE49-A0EF-69F5-4DC2AD55B291}"/>
              </a:ext>
            </a:extLst>
          </p:cNvPr>
          <p:cNvSpPr>
            <a:spLocks noGrp="1"/>
          </p:cNvSpPr>
          <p:nvPr>
            <p:ph type="dt" sz="half" idx="10"/>
          </p:nvPr>
        </p:nvSpPr>
        <p:spPr/>
        <p:txBody>
          <a:bodyPr/>
          <a:lstStyle/>
          <a:p>
            <a:fld id="{8B66B2F0-0FA0-4D1A-869E-D9075A4B73B2}" type="datetime1">
              <a:rPr lang="en-US" smtClean="0"/>
              <a:t>1/27/2026</a:t>
            </a:fld>
            <a:endParaRPr lang="en-US"/>
          </a:p>
        </p:txBody>
      </p:sp>
      <p:sp>
        <p:nvSpPr>
          <p:cNvPr id="5" name="Footer Placeholder 4">
            <a:extLst>
              <a:ext uri="{FF2B5EF4-FFF2-40B4-BE49-F238E27FC236}">
                <a16:creationId xmlns:a16="http://schemas.microsoft.com/office/drawing/2014/main" id="{2D950B2B-3EF2-8C47-CC55-A9B1C9414FB0}"/>
              </a:ext>
            </a:extLst>
          </p:cNvPr>
          <p:cNvSpPr>
            <a:spLocks noGrp="1"/>
          </p:cNvSpPr>
          <p:nvPr>
            <p:ph type="ftr" sz="quarter" idx="11"/>
          </p:nvPr>
        </p:nvSpPr>
        <p:spPr/>
        <p:txBody>
          <a:bodyPr/>
          <a:lstStyle/>
          <a:p>
            <a:r>
              <a:rPr lang="en-US"/>
              <a:t>Jan 2026</a:t>
            </a:r>
          </a:p>
        </p:txBody>
      </p:sp>
      <p:sp>
        <p:nvSpPr>
          <p:cNvPr id="6" name="Slide Number Placeholder 5">
            <a:extLst>
              <a:ext uri="{FF2B5EF4-FFF2-40B4-BE49-F238E27FC236}">
                <a16:creationId xmlns:a16="http://schemas.microsoft.com/office/drawing/2014/main" id="{C62E9B29-22A4-8F99-A4A4-D95B7874E2F9}"/>
              </a:ext>
            </a:extLst>
          </p:cNvPr>
          <p:cNvSpPr>
            <a:spLocks noGrp="1"/>
          </p:cNvSpPr>
          <p:nvPr>
            <p:ph type="sldNum" sz="quarter" idx="12"/>
          </p:nvPr>
        </p:nvSpPr>
        <p:spPr/>
        <p:txBody>
          <a:bodyPr/>
          <a:lstStyle/>
          <a:p>
            <a:fld id="{9CFB77FE-C4C0-4B5A-A329-EC6A276F0264}" type="slidenum">
              <a:rPr lang="en-US" smtClean="0"/>
              <a:t>‹#›</a:t>
            </a:fld>
            <a:endParaRPr lang="en-US"/>
          </a:p>
        </p:txBody>
      </p:sp>
    </p:spTree>
    <p:extLst>
      <p:ext uri="{BB962C8B-B14F-4D97-AF65-F5344CB8AC3E}">
        <p14:creationId xmlns:p14="http://schemas.microsoft.com/office/powerpoint/2010/main" val="8544923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A0576A-99AB-2496-8FD2-5A9AFA65C8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AD9D346-C15E-A83E-672E-437E6EFE2E2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CADE118-48BA-A013-4015-14D94CECE8FA}"/>
              </a:ext>
            </a:extLst>
          </p:cNvPr>
          <p:cNvSpPr>
            <a:spLocks noGrp="1"/>
          </p:cNvSpPr>
          <p:nvPr>
            <p:ph type="dt" sz="half" idx="10"/>
          </p:nvPr>
        </p:nvSpPr>
        <p:spPr/>
        <p:txBody>
          <a:bodyPr/>
          <a:lstStyle/>
          <a:p>
            <a:fld id="{7674CBE6-091E-4649-BA1F-3F181BE9E889}" type="datetime1">
              <a:rPr lang="en-US" smtClean="0"/>
              <a:t>1/27/2026</a:t>
            </a:fld>
            <a:endParaRPr lang="en-US"/>
          </a:p>
        </p:txBody>
      </p:sp>
      <p:sp>
        <p:nvSpPr>
          <p:cNvPr id="5" name="Footer Placeholder 4">
            <a:extLst>
              <a:ext uri="{FF2B5EF4-FFF2-40B4-BE49-F238E27FC236}">
                <a16:creationId xmlns:a16="http://schemas.microsoft.com/office/drawing/2014/main" id="{11A4F668-F467-3AB3-4E7C-41AEDD59B3C7}"/>
              </a:ext>
            </a:extLst>
          </p:cNvPr>
          <p:cNvSpPr>
            <a:spLocks noGrp="1"/>
          </p:cNvSpPr>
          <p:nvPr>
            <p:ph type="ftr" sz="quarter" idx="11"/>
          </p:nvPr>
        </p:nvSpPr>
        <p:spPr/>
        <p:txBody>
          <a:bodyPr/>
          <a:lstStyle/>
          <a:p>
            <a:r>
              <a:rPr lang="en-US"/>
              <a:t>Jan 2026</a:t>
            </a:r>
          </a:p>
        </p:txBody>
      </p:sp>
      <p:sp>
        <p:nvSpPr>
          <p:cNvPr id="6" name="Slide Number Placeholder 5">
            <a:extLst>
              <a:ext uri="{FF2B5EF4-FFF2-40B4-BE49-F238E27FC236}">
                <a16:creationId xmlns:a16="http://schemas.microsoft.com/office/drawing/2014/main" id="{FE344B75-657A-F01E-6EBF-18982CD93A13}"/>
              </a:ext>
            </a:extLst>
          </p:cNvPr>
          <p:cNvSpPr>
            <a:spLocks noGrp="1"/>
          </p:cNvSpPr>
          <p:nvPr>
            <p:ph type="sldNum" sz="quarter" idx="12"/>
          </p:nvPr>
        </p:nvSpPr>
        <p:spPr/>
        <p:txBody>
          <a:bodyPr/>
          <a:lstStyle/>
          <a:p>
            <a:fld id="{9CFB77FE-C4C0-4B5A-A329-EC6A276F0264}" type="slidenum">
              <a:rPr lang="en-US" smtClean="0"/>
              <a:t>‹#›</a:t>
            </a:fld>
            <a:endParaRPr lang="en-US"/>
          </a:p>
        </p:txBody>
      </p:sp>
    </p:spTree>
    <p:extLst>
      <p:ext uri="{BB962C8B-B14F-4D97-AF65-F5344CB8AC3E}">
        <p14:creationId xmlns:p14="http://schemas.microsoft.com/office/powerpoint/2010/main" val="17235042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302B39-7BEF-C8B6-BAE0-CEEEFEF3FA2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A2DBF60-6935-21EA-B795-EA6682A248B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C6340F3-62EB-DC2E-616A-33C03D576EC6}"/>
              </a:ext>
            </a:extLst>
          </p:cNvPr>
          <p:cNvSpPr>
            <a:spLocks noGrp="1"/>
          </p:cNvSpPr>
          <p:nvPr>
            <p:ph type="dt" sz="half" idx="10"/>
          </p:nvPr>
        </p:nvSpPr>
        <p:spPr/>
        <p:txBody>
          <a:bodyPr/>
          <a:lstStyle/>
          <a:p>
            <a:fld id="{977BFCA9-E76D-41DE-A387-0DAB7DCA86E0}" type="datetime1">
              <a:rPr lang="en-US" smtClean="0"/>
              <a:t>1/27/2026</a:t>
            </a:fld>
            <a:endParaRPr lang="en-US"/>
          </a:p>
        </p:txBody>
      </p:sp>
      <p:sp>
        <p:nvSpPr>
          <p:cNvPr id="5" name="Footer Placeholder 4">
            <a:extLst>
              <a:ext uri="{FF2B5EF4-FFF2-40B4-BE49-F238E27FC236}">
                <a16:creationId xmlns:a16="http://schemas.microsoft.com/office/drawing/2014/main" id="{47ECF48C-2C8C-D0F3-BE3D-8FA50A22CDFD}"/>
              </a:ext>
            </a:extLst>
          </p:cNvPr>
          <p:cNvSpPr>
            <a:spLocks noGrp="1"/>
          </p:cNvSpPr>
          <p:nvPr>
            <p:ph type="ftr" sz="quarter" idx="11"/>
          </p:nvPr>
        </p:nvSpPr>
        <p:spPr/>
        <p:txBody>
          <a:bodyPr/>
          <a:lstStyle/>
          <a:p>
            <a:r>
              <a:rPr lang="en-US"/>
              <a:t>Jan 2026</a:t>
            </a:r>
          </a:p>
        </p:txBody>
      </p:sp>
      <p:sp>
        <p:nvSpPr>
          <p:cNvPr id="6" name="Slide Number Placeholder 5">
            <a:extLst>
              <a:ext uri="{FF2B5EF4-FFF2-40B4-BE49-F238E27FC236}">
                <a16:creationId xmlns:a16="http://schemas.microsoft.com/office/drawing/2014/main" id="{273A4EC1-DA98-B6B2-321C-5B0756957FC7}"/>
              </a:ext>
            </a:extLst>
          </p:cNvPr>
          <p:cNvSpPr>
            <a:spLocks noGrp="1"/>
          </p:cNvSpPr>
          <p:nvPr>
            <p:ph type="sldNum" sz="quarter" idx="12"/>
          </p:nvPr>
        </p:nvSpPr>
        <p:spPr/>
        <p:txBody>
          <a:bodyPr/>
          <a:lstStyle/>
          <a:p>
            <a:fld id="{9CFB77FE-C4C0-4B5A-A329-EC6A276F0264}" type="slidenum">
              <a:rPr lang="en-US" smtClean="0"/>
              <a:t>‹#›</a:t>
            </a:fld>
            <a:endParaRPr lang="en-US"/>
          </a:p>
        </p:txBody>
      </p:sp>
    </p:spTree>
    <p:extLst>
      <p:ext uri="{BB962C8B-B14F-4D97-AF65-F5344CB8AC3E}">
        <p14:creationId xmlns:p14="http://schemas.microsoft.com/office/powerpoint/2010/main" val="3922377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C51F05-89D2-6094-F960-60F9A5F532D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D98D62D-C680-0649-C3C8-6D0162228B1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7FDE01F-50A9-4300-5B2D-CB382A93BC8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B256272-FE20-89F4-D58E-2E2DB6A67B3D}"/>
              </a:ext>
            </a:extLst>
          </p:cNvPr>
          <p:cNvSpPr>
            <a:spLocks noGrp="1"/>
          </p:cNvSpPr>
          <p:nvPr>
            <p:ph type="dt" sz="half" idx="10"/>
          </p:nvPr>
        </p:nvSpPr>
        <p:spPr/>
        <p:txBody>
          <a:bodyPr/>
          <a:lstStyle/>
          <a:p>
            <a:fld id="{D320AA08-E3E7-494F-AF3D-BDBB0F986893}" type="datetime1">
              <a:rPr lang="en-US" smtClean="0"/>
              <a:t>1/27/2026</a:t>
            </a:fld>
            <a:endParaRPr lang="en-US"/>
          </a:p>
        </p:txBody>
      </p:sp>
      <p:sp>
        <p:nvSpPr>
          <p:cNvPr id="6" name="Footer Placeholder 5">
            <a:extLst>
              <a:ext uri="{FF2B5EF4-FFF2-40B4-BE49-F238E27FC236}">
                <a16:creationId xmlns:a16="http://schemas.microsoft.com/office/drawing/2014/main" id="{52FA67AD-901A-B0E4-FDFC-1F178EBD830D}"/>
              </a:ext>
            </a:extLst>
          </p:cNvPr>
          <p:cNvSpPr>
            <a:spLocks noGrp="1"/>
          </p:cNvSpPr>
          <p:nvPr>
            <p:ph type="ftr" sz="quarter" idx="11"/>
          </p:nvPr>
        </p:nvSpPr>
        <p:spPr/>
        <p:txBody>
          <a:bodyPr/>
          <a:lstStyle/>
          <a:p>
            <a:r>
              <a:rPr lang="en-US"/>
              <a:t>Jan 2026</a:t>
            </a:r>
          </a:p>
        </p:txBody>
      </p:sp>
      <p:sp>
        <p:nvSpPr>
          <p:cNvPr id="7" name="Slide Number Placeholder 6">
            <a:extLst>
              <a:ext uri="{FF2B5EF4-FFF2-40B4-BE49-F238E27FC236}">
                <a16:creationId xmlns:a16="http://schemas.microsoft.com/office/drawing/2014/main" id="{3ED81FA9-9F9F-4974-DB4C-75AF6AB995BF}"/>
              </a:ext>
            </a:extLst>
          </p:cNvPr>
          <p:cNvSpPr>
            <a:spLocks noGrp="1"/>
          </p:cNvSpPr>
          <p:nvPr>
            <p:ph type="sldNum" sz="quarter" idx="12"/>
          </p:nvPr>
        </p:nvSpPr>
        <p:spPr/>
        <p:txBody>
          <a:bodyPr/>
          <a:lstStyle/>
          <a:p>
            <a:fld id="{9CFB77FE-C4C0-4B5A-A329-EC6A276F0264}" type="slidenum">
              <a:rPr lang="en-US" smtClean="0"/>
              <a:t>‹#›</a:t>
            </a:fld>
            <a:endParaRPr lang="en-US"/>
          </a:p>
        </p:txBody>
      </p:sp>
    </p:spTree>
    <p:extLst>
      <p:ext uri="{BB962C8B-B14F-4D97-AF65-F5344CB8AC3E}">
        <p14:creationId xmlns:p14="http://schemas.microsoft.com/office/powerpoint/2010/main" val="11219151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4A2C53-F1CA-DC0A-8597-496FF1BBE7B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B767A04-FBE6-C41A-3F54-2D2D088DC5B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9CB31EE-99DF-C6E5-857F-98D5A919267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F809C40-3D8D-35A8-72B4-99FF0F762F1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67B4B53-5341-A299-9F3C-A9FD73049F9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6D3D6C8-3AAE-89EE-7D64-F04BE2EF1386}"/>
              </a:ext>
            </a:extLst>
          </p:cNvPr>
          <p:cNvSpPr>
            <a:spLocks noGrp="1"/>
          </p:cNvSpPr>
          <p:nvPr>
            <p:ph type="dt" sz="half" idx="10"/>
          </p:nvPr>
        </p:nvSpPr>
        <p:spPr/>
        <p:txBody>
          <a:bodyPr/>
          <a:lstStyle/>
          <a:p>
            <a:fld id="{D18A9036-8608-42FE-BFF3-F12C4685B0BA}" type="datetime1">
              <a:rPr lang="en-US" smtClean="0"/>
              <a:t>1/27/2026</a:t>
            </a:fld>
            <a:endParaRPr lang="en-US"/>
          </a:p>
        </p:txBody>
      </p:sp>
      <p:sp>
        <p:nvSpPr>
          <p:cNvPr id="8" name="Footer Placeholder 7">
            <a:extLst>
              <a:ext uri="{FF2B5EF4-FFF2-40B4-BE49-F238E27FC236}">
                <a16:creationId xmlns:a16="http://schemas.microsoft.com/office/drawing/2014/main" id="{43A572DF-6055-F5D0-0A4E-B11F6EAB80A2}"/>
              </a:ext>
            </a:extLst>
          </p:cNvPr>
          <p:cNvSpPr>
            <a:spLocks noGrp="1"/>
          </p:cNvSpPr>
          <p:nvPr>
            <p:ph type="ftr" sz="quarter" idx="11"/>
          </p:nvPr>
        </p:nvSpPr>
        <p:spPr/>
        <p:txBody>
          <a:bodyPr/>
          <a:lstStyle/>
          <a:p>
            <a:r>
              <a:rPr lang="en-US"/>
              <a:t>Jan 2026</a:t>
            </a:r>
          </a:p>
        </p:txBody>
      </p:sp>
      <p:sp>
        <p:nvSpPr>
          <p:cNvPr id="9" name="Slide Number Placeholder 8">
            <a:extLst>
              <a:ext uri="{FF2B5EF4-FFF2-40B4-BE49-F238E27FC236}">
                <a16:creationId xmlns:a16="http://schemas.microsoft.com/office/drawing/2014/main" id="{28275DD1-D96F-21EF-95FA-1A77037244A9}"/>
              </a:ext>
            </a:extLst>
          </p:cNvPr>
          <p:cNvSpPr>
            <a:spLocks noGrp="1"/>
          </p:cNvSpPr>
          <p:nvPr>
            <p:ph type="sldNum" sz="quarter" idx="12"/>
          </p:nvPr>
        </p:nvSpPr>
        <p:spPr/>
        <p:txBody>
          <a:bodyPr/>
          <a:lstStyle/>
          <a:p>
            <a:fld id="{9CFB77FE-C4C0-4B5A-A329-EC6A276F0264}" type="slidenum">
              <a:rPr lang="en-US" smtClean="0"/>
              <a:t>‹#›</a:t>
            </a:fld>
            <a:endParaRPr lang="en-US"/>
          </a:p>
        </p:txBody>
      </p:sp>
    </p:spTree>
    <p:extLst>
      <p:ext uri="{BB962C8B-B14F-4D97-AF65-F5344CB8AC3E}">
        <p14:creationId xmlns:p14="http://schemas.microsoft.com/office/powerpoint/2010/main" val="12960399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858D65-DC15-AEEA-C04C-83969BDA62E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781555B-DA04-0D5D-ECAC-46EA1486DE6C}"/>
              </a:ext>
            </a:extLst>
          </p:cNvPr>
          <p:cNvSpPr>
            <a:spLocks noGrp="1"/>
          </p:cNvSpPr>
          <p:nvPr>
            <p:ph type="dt" sz="half" idx="10"/>
          </p:nvPr>
        </p:nvSpPr>
        <p:spPr/>
        <p:txBody>
          <a:bodyPr/>
          <a:lstStyle/>
          <a:p>
            <a:fld id="{134291D8-0220-4544-9167-9134D9822AF4}" type="datetime1">
              <a:rPr lang="en-US" smtClean="0"/>
              <a:t>1/27/2026</a:t>
            </a:fld>
            <a:endParaRPr lang="en-US"/>
          </a:p>
        </p:txBody>
      </p:sp>
      <p:sp>
        <p:nvSpPr>
          <p:cNvPr id="4" name="Footer Placeholder 3">
            <a:extLst>
              <a:ext uri="{FF2B5EF4-FFF2-40B4-BE49-F238E27FC236}">
                <a16:creationId xmlns:a16="http://schemas.microsoft.com/office/drawing/2014/main" id="{19214E2C-82E2-07BA-3BA4-94B8416EA311}"/>
              </a:ext>
            </a:extLst>
          </p:cNvPr>
          <p:cNvSpPr>
            <a:spLocks noGrp="1"/>
          </p:cNvSpPr>
          <p:nvPr>
            <p:ph type="ftr" sz="quarter" idx="11"/>
          </p:nvPr>
        </p:nvSpPr>
        <p:spPr/>
        <p:txBody>
          <a:bodyPr/>
          <a:lstStyle/>
          <a:p>
            <a:r>
              <a:rPr lang="en-US"/>
              <a:t>Jan 2026</a:t>
            </a:r>
          </a:p>
        </p:txBody>
      </p:sp>
      <p:sp>
        <p:nvSpPr>
          <p:cNvPr id="5" name="Slide Number Placeholder 4">
            <a:extLst>
              <a:ext uri="{FF2B5EF4-FFF2-40B4-BE49-F238E27FC236}">
                <a16:creationId xmlns:a16="http://schemas.microsoft.com/office/drawing/2014/main" id="{19848244-D9FA-3D18-D266-DCE9FD3C3EEA}"/>
              </a:ext>
            </a:extLst>
          </p:cNvPr>
          <p:cNvSpPr>
            <a:spLocks noGrp="1"/>
          </p:cNvSpPr>
          <p:nvPr>
            <p:ph type="sldNum" sz="quarter" idx="12"/>
          </p:nvPr>
        </p:nvSpPr>
        <p:spPr/>
        <p:txBody>
          <a:bodyPr/>
          <a:lstStyle/>
          <a:p>
            <a:fld id="{9CFB77FE-C4C0-4B5A-A329-EC6A276F0264}" type="slidenum">
              <a:rPr lang="en-US" smtClean="0"/>
              <a:t>‹#›</a:t>
            </a:fld>
            <a:endParaRPr lang="en-US"/>
          </a:p>
        </p:txBody>
      </p:sp>
    </p:spTree>
    <p:extLst>
      <p:ext uri="{BB962C8B-B14F-4D97-AF65-F5344CB8AC3E}">
        <p14:creationId xmlns:p14="http://schemas.microsoft.com/office/powerpoint/2010/main" val="25527970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F8392BE-2698-90BC-8464-E8C3520AB61B}"/>
              </a:ext>
            </a:extLst>
          </p:cNvPr>
          <p:cNvSpPr>
            <a:spLocks noGrp="1"/>
          </p:cNvSpPr>
          <p:nvPr>
            <p:ph type="dt" sz="half" idx="10"/>
          </p:nvPr>
        </p:nvSpPr>
        <p:spPr/>
        <p:txBody>
          <a:bodyPr/>
          <a:lstStyle/>
          <a:p>
            <a:fld id="{1D1C2D78-A967-4210-8AAF-E2BF30BF1720}" type="datetime1">
              <a:rPr lang="en-US" smtClean="0"/>
              <a:t>1/27/2026</a:t>
            </a:fld>
            <a:endParaRPr lang="en-US"/>
          </a:p>
        </p:txBody>
      </p:sp>
      <p:sp>
        <p:nvSpPr>
          <p:cNvPr id="3" name="Footer Placeholder 2">
            <a:extLst>
              <a:ext uri="{FF2B5EF4-FFF2-40B4-BE49-F238E27FC236}">
                <a16:creationId xmlns:a16="http://schemas.microsoft.com/office/drawing/2014/main" id="{C530FC64-CF97-A117-32E7-49D00BC2CB55}"/>
              </a:ext>
            </a:extLst>
          </p:cNvPr>
          <p:cNvSpPr>
            <a:spLocks noGrp="1"/>
          </p:cNvSpPr>
          <p:nvPr>
            <p:ph type="ftr" sz="quarter" idx="11"/>
          </p:nvPr>
        </p:nvSpPr>
        <p:spPr/>
        <p:txBody>
          <a:bodyPr/>
          <a:lstStyle/>
          <a:p>
            <a:r>
              <a:rPr lang="en-US"/>
              <a:t>Jan 2026</a:t>
            </a:r>
          </a:p>
        </p:txBody>
      </p:sp>
      <p:sp>
        <p:nvSpPr>
          <p:cNvPr id="4" name="Slide Number Placeholder 3">
            <a:extLst>
              <a:ext uri="{FF2B5EF4-FFF2-40B4-BE49-F238E27FC236}">
                <a16:creationId xmlns:a16="http://schemas.microsoft.com/office/drawing/2014/main" id="{7B426896-5FD6-8787-C82D-3B8061D9D871}"/>
              </a:ext>
            </a:extLst>
          </p:cNvPr>
          <p:cNvSpPr>
            <a:spLocks noGrp="1"/>
          </p:cNvSpPr>
          <p:nvPr>
            <p:ph type="sldNum" sz="quarter" idx="12"/>
          </p:nvPr>
        </p:nvSpPr>
        <p:spPr/>
        <p:txBody>
          <a:bodyPr/>
          <a:lstStyle/>
          <a:p>
            <a:fld id="{9CFB77FE-C4C0-4B5A-A329-EC6A276F0264}" type="slidenum">
              <a:rPr lang="en-US" smtClean="0"/>
              <a:t>‹#›</a:t>
            </a:fld>
            <a:endParaRPr lang="en-US"/>
          </a:p>
        </p:txBody>
      </p:sp>
    </p:spTree>
    <p:extLst>
      <p:ext uri="{BB962C8B-B14F-4D97-AF65-F5344CB8AC3E}">
        <p14:creationId xmlns:p14="http://schemas.microsoft.com/office/powerpoint/2010/main" val="20662538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2341C9-C3B4-A86F-BAE7-C762337B78E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0AF3B3D-E9B0-8F75-86DB-43EDB95CD95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56E7793-0F40-C0CF-8143-32CE1E115C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1CE0B63-1992-D84F-990B-5258B51F7A16}"/>
              </a:ext>
            </a:extLst>
          </p:cNvPr>
          <p:cNvSpPr>
            <a:spLocks noGrp="1"/>
          </p:cNvSpPr>
          <p:nvPr>
            <p:ph type="dt" sz="half" idx="10"/>
          </p:nvPr>
        </p:nvSpPr>
        <p:spPr/>
        <p:txBody>
          <a:bodyPr/>
          <a:lstStyle/>
          <a:p>
            <a:fld id="{5476F610-AC04-4170-98FB-362CAAFBFDE5}" type="datetime1">
              <a:rPr lang="en-US" smtClean="0"/>
              <a:t>1/27/2026</a:t>
            </a:fld>
            <a:endParaRPr lang="en-US"/>
          </a:p>
        </p:txBody>
      </p:sp>
      <p:sp>
        <p:nvSpPr>
          <p:cNvPr id="6" name="Footer Placeholder 5">
            <a:extLst>
              <a:ext uri="{FF2B5EF4-FFF2-40B4-BE49-F238E27FC236}">
                <a16:creationId xmlns:a16="http://schemas.microsoft.com/office/drawing/2014/main" id="{5E0154EF-9F85-9595-CEC3-5819497313F0}"/>
              </a:ext>
            </a:extLst>
          </p:cNvPr>
          <p:cNvSpPr>
            <a:spLocks noGrp="1"/>
          </p:cNvSpPr>
          <p:nvPr>
            <p:ph type="ftr" sz="quarter" idx="11"/>
          </p:nvPr>
        </p:nvSpPr>
        <p:spPr/>
        <p:txBody>
          <a:bodyPr/>
          <a:lstStyle/>
          <a:p>
            <a:r>
              <a:rPr lang="en-US"/>
              <a:t>Jan 2026</a:t>
            </a:r>
          </a:p>
        </p:txBody>
      </p:sp>
      <p:sp>
        <p:nvSpPr>
          <p:cNvPr id="7" name="Slide Number Placeholder 6">
            <a:extLst>
              <a:ext uri="{FF2B5EF4-FFF2-40B4-BE49-F238E27FC236}">
                <a16:creationId xmlns:a16="http://schemas.microsoft.com/office/drawing/2014/main" id="{8EFDA9C1-CD16-0A0C-6865-BB4984751FFC}"/>
              </a:ext>
            </a:extLst>
          </p:cNvPr>
          <p:cNvSpPr>
            <a:spLocks noGrp="1"/>
          </p:cNvSpPr>
          <p:nvPr>
            <p:ph type="sldNum" sz="quarter" idx="12"/>
          </p:nvPr>
        </p:nvSpPr>
        <p:spPr/>
        <p:txBody>
          <a:bodyPr/>
          <a:lstStyle/>
          <a:p>
            <a:fld id="{9CFB77FE-C4C0-4B5A-A329-EC6A276F0264}" type="slidenum">
              <a:rPr lang="en-US" smtClean="0"/>
              <a:t>‹#›</a:t>
            </a:fld>
            <a:endParaRPr lang="en-US"/>
          </a:p>
        </p:txBody>
      </p:sp>
    </p:spTree>
    <p:extLst>
      <p:ext uri="{BB962C8B-B14F-4D97-AF65-F5344CB8AC3E}">
        <p14:creationId xmlns:p14="http://schemas.microsoft.com/office/powerpoint/2010/main" val="994683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FCFA71-100E-345E-5225-D0CDC7E1778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36C785F-FE6C-72DE-A83A-824E429E539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D20E114-3AB3-571C-FB67-1D8BC84E39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CADABFB-2FD4-B6EF-8CC3-0FE738F0B0BE}"/>
              </a:ext>
            </a:extLst>
          </p:cNvPr>
          <p:cNvSpPr>
            <a:spLocks noGrp="1"/>
          </p:cNvSpPr>
          <p:nvPr>
            <p:ph type="dt" sz="half" idx="10"/>
          </p:nvPr>
        </p:nvSpPr>
        <p:spPr/>
        <p:txBody>
          <a:bodyPr/>
          <a:lstStyle/>
          <a:p>
            <a:fld id="{93FE5044-FB55-49DB-91F4-6E1C8AADFD62}" type="datetime1">
              <a:rPr lang="en-US" smtClean="0"/>
              <a:t>1/27/2026</a:t>
            </a:fld>
            <a:endParaRPr lang="en-US"/>
          </a:p>
        </p:txBody>
      </p:sp>
      <p:sp>
        <p:nvSpPr>
          <p:cNvPr id="6" name="Footer Placeholder 5">
            <a:extLst>
              <a:ext uri="{FF2B5EF4-FFF2-40B4-BE49-F238E27FC236}">
                <a16:creationId xmlns:a16="http://schemas.microsoft.com/office/drawing/2014/main" id="{1D5A8A38-F026-79D7-8C14-F963E0E99E25}"/>
              </a:ext>
            </a:extLst>
          </p:cNvPr>
          <p:cNvSpPr>
            <a:spLocks noGrp="1"/>
          </p:cNvSpPr>
          <p:nvPr>
            <p:ph type="ftr" sz="quarter" idx="11"/>
          </p:nvPr>
        </p:nvSpPr>
        <p:spPr/>
        <p:txBody>
          <a:bodyPr/>
          <a:lstStyle/>
          <a:p>
            <a:r>
              <a:rPr lang="en-US"/>
              <a:t>Jan 2026</a:t>
            </a:r>
          </a:p>
        </p:txBody>
      </p:sp>
      <p:sp>
        <p:nvSpPr>
          <p:cNvPr id="7" name="Slide Number Placeholder 6">
            <a:extLst>
              <a:ext uri="{FF2B5EF4-FFF2-40B4-BE49-F238E27FC236}">
                <a16:creationId xmlns:a16="http://schemas.microsoft.com/office/drawing/2014/main" id="{2BA81CCE-9BF1-404C-3676-0E3CE6B58822}"/>
              </a:ext>
            </a:extLst>
          </p:cNvPr>
          <p:cNvSpPr>
            <a:spLocks noGrp="1"/>
          </p:cNvSpPr>
          <p:nvPr>
            <p:ph type="sldNum" sz="quarter" idx="12"/>
          </p:nvPr>
        </p:nvSpPr>
        <p:spPr/>
        <p:txBody>
          <a:bodyPr/>
          <a:lstStyle/>
          <a:p>
            <a:fld id="{9CFB77FE-C4C0-4B5A-A329-EC6A276F0264}" type="slidenum">
              <a:rPr lang="en-US" smtClean="0"/>
              <a:t>‹#›</a:t>
            </a:fld>
            <a:endParaRPr lang="en-US"/>
          </a:p>
        </p:txBody>
      </p:sp>
    </p:spTree>
    <p:extLst>
      <p:ext uri="{BB962C8B-B14F-4D97-AF65-F5344CB8AC3E}">
        <p14:creationId xmlns:p14="http://schemas.microsoft.com/office/powerpoint/2010/main" val="30054885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71FEC-0101-DD9D-FAF3-E44CC74CD9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67EDAF7-2B17-646B-1EBD-74FB74D376D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AB2B338-ED36-6A5B-902C-9BE3AB18C206}"/>
              </a:ext>
            </a:extLst>
          </p:cNvPr>
          <p:cNvSpPr>
            <a:spLocks noGrp="1"/>
          </p:cNvSpPr>
          <p:nvPr>
            <p:ph type="dt" sz="half" idx="10"/>
          </p:nvPr>
        </p:nvSpPr>
        <p:spPr/>
        <p:txBody>
          <a:bodyPr/>
          <a:lstStyle/>
          <a:p>
            <a:fld id="{3A676F7A-9239-4CB0-8073-8C5F2290960A}" type="datetime1">
              <a:rPr lang="en-US" smtClean="0"/>
              <a:t>1/27/2026</a:t>
            </a:fld>
            <a:endParaRPr lang="en-US"/>
          </a:p>
        </p:txBody>
      </p:sp>
      <p:sp>
        <p:nvSpPr>
          <p:cNvPr id="5" name="Footer Placeholder 4">
            <a:extLst>
              <a:ext uri="{FF2B5EF4-FFF2-40B4-BE49-F238E27FC236}">
                <a16:creationId xmlns:a16="http://schemas.microsoft.com/office/drawing/2014/main" id="{B86D03AF-1005-9C9F-D5E5-44D8057D057A}"/>
              </a:ext>
            </a:extLst>
          </p:cNvPr>
          <p:cNvSpPr>
            <a:spLocks noGrp="1"/>
          </p:cNvSpPr>
          <p:nvPr>
            <p:ph type="ftr" sz="quarter" idx="11"/>
          </p:nvPr>
        </p:nvSpPr>
        <p:spPr/>
        <p:txBody>
          <a:bodyPr/>
          <a:lstStyle/>
          <a:p>
            <a:r>
              <a:rPr lang="en-US"/>
              <a:t>Jan 2026</a:t>
            </a:r>
          </a:p>
        </p:txBody>
      </p:sp>
      <p:sp>
        <p:nvSpPr>
          <p:cNvPr id="6" name="Slide Number Placeholder 5">
            <a:extLst>
              <a:ext uri="{FF2B5EF4-FFF2-40B4-BE49-F238E27FC236}">
                <a16:creationId xmlns:a16="http://schemas.microsoft.com/office/drawing/2014/main" id="{D67D3EA1-691C-D25D-FBC9-58A3B620B808}"/>
              </a:ext>
            </a:extLst>
          </p:cNvPr>
          <p:cNvSpPr>
            <a:spLocks noGrp="1"/>
          </p:cNvSpPr>
          <p:nvPr>
            <p:ph type="sldNum" sz="quarter" idx="12"/>
          </p:nvPr>
        </p:nvSpPr>
        <p:spPr/>
        <p:txBody>
          <a:bodyPr/>
          <a:lstStyle/>
          <a:p>
            <a:fld id="{9CFB77FE-C4C0-4B5A-A329-EC6A276F0264}" type="slidenum">
              <a:rPr lang="en-US" smtClean="0"/>
              <a:t>‹#›</a:t>
            </a:fld>
            <a:endParaRPr lang="en-US"/>
          </a:p>
        </p:txBody>
      </p:sp>
    </p:spTree>
    <p:extLst>
      <p:ext uri="{BB962C8B-B14F-4D97-AF65-F5344CB8AC3E}">
        <p14:creationId xmlns:p14="http://schemas.microsoft.com/office/powerpoint/2010/main" val="9618025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666D9F4-E721-9218-12E5-10751D7C7CB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6B1549B-F710-747D-AF80-DE231A1D56F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25F5115-74A2-72E1-33A5-4C1B24A674F4}"/>
              </a:ext>
            </a:extLst>
          </p:cNvPr>
          <p:cNvSpPr>
            <a:spLocks noGrp="1"/>
          </p:cNvSpPr>
          <p:nvPr>
            <p:ph type="dt" sz="half" idx="10"/>
          </p:nvPr>
        </p:nvSpPr>
        <p:spPr/>
        <p:txBody>
          <a:bodyPr/>
          <a:lstStyle/>
          <a:p>
            <a:fld id="{8627CDA3-469A-496F-9B5C-94E824AF4A7B}" type="datetime1">
              <a:rPr lang="en-US" smtClean="0"/>
              <a:t>1/27/2026</a:t>
            </a:fld>
            <a:endParaRPr lang="en-US"/>
          </a:p>
        </p:txBody>
      </p:sp>
      <p:sp>
        <p:nvSpPr>
          <p:cNvPr id="5" name="Footer Placeholder 4">
            <a:extLst>
              <a:ext uri="{FF2B5EF4-FFF2-40B4-BE49-F238E27FC236}">
                <a16:creationId xmlns:a16="http://schemas.microsoft.com/office/drawing/2014/main" id="{126EBEB4-BCBD-2D57-558E-6855570B2340}"/>
              </a:ext>
            </a:extLst>
          </p:cNvPr>
          <p:cNvSpPr>
            <a:spLocks noGrp="1"/>
          </p:cNvSpPr>
          <p:nvPr>
            <p:ph type="ftr" sz="quarter" idx="11"/>
          </p:nvPr>
        </p:nvSpPr>
        <p:spPr/>
        <p:txBody>
          <a:bodyPr/>
          <a:lstStyle/>
          <a:p>
            <a:r>
              <a:rPr lang="en-US"/>
              <a:t>Jan 2026</a:t>
            </a:r>
          </a:p>
        </p:txBody>
      </p:sp>
      <p:sp>
        <p:nvSpPr>
          <p:cNvPr id="6" name="Slide Number Placeholder 5">
            <a:extLst>
              <a:ext uri="{FF2B5EF4-FFF2-40B4-BE49-F238E27FC236}">
                <a16:creationId xmlns:a16="http://schemas.microsoft.com/office/drawing/2014/main" id="{36AB46BE-1421-CBD7-9003-1A951B93837E}"/>
              </a:ext>
            </a:extLst>
          </p:cNvPr>
          <p:cNvSpPr>
            <a:spLocks noGrp="1"/>
          </p:cNvSpPr>
          <p:nvPr>
            <p:ph type="sldNum" sz="quarter" idx="12"/>
          </p:nvPr>
        </p:nvSpPr>
        <p:spPr/>
        <p:txBody>
          <a:bodyPr/>
          <a:lstStyle/>
          <a:p>
            <a:fld id="{9CFB77FE-C4C0-4B5A-A329-EC6A276F0264}" type="slidenum">
              <a:rPr lang="en-US" smtClean="0"/>
              <a:t>‹#›</a:t>
            </a:fld>
            <a:endParaRPr lang="en-US"/>
          </a:p>
        </p:txBody>
      </p:sp>
    </p:spTree>
    <p:extLst>
      <p:ext uri="{BB962C8B-B14F-4D97-AF65-F5344CB8AC3E}">
        <p14:creationId xmlns:p14="http://schemas.microsoft.com/office/powerpoint/2010/main" val="36420404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5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0CB3062-A71E-146E-E3D3-7AB673E2C7F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830D2CB-6A06-9226-9134-B7ABBD88690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EC60E03-A88F-EE0C-767B-1FE2229885C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DC4B84A-B2BD-4D92-A4AD-63868D09C0D5}" type="datetime1">
              <a:rPr lang="en-US" smtClean="0"/>
              <a:t>1/27/2026</a:t>
            </a:fld>
            <a:endParaRPr lang="en-US"/>
          </a:p>
        </p:txBody>
      </p:sp>
      <p:sp>
        <p:nvSpPr>
          <p:cNvPr id="5" name="Footer Placeholder 4">
            <a:extLst>
              <a:ext uri="{FF2B5EF4-FFF2-40B4-BE49-F238E27FC236}">
                <a16:creationId xmlns:a16="http://schemas.microsoft.com/office/drawing/2014/main" id="{0EF32741-E686-F720-3F52-41BE32FE4C6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r>
              <a:rPr lang="en-US"/>
              <a:t>Jan 2026</a:t>
            </a:r>
          </a:p>
        </p:txBody>
      </p:sp>
      <p:sp>
        <p:nvSpPr>
          <p:cNvPr id="6" name="Slide Number Placeholder 5">
            <a:extLst>
              <a:ext uri="{FF2B5EF4-FFF2-40B4-BE49-F238E27FC236}">
                <a16:creationId xmlns:a16="http://schemas.microsoft.com/office/drawing/2014/main" id="{A6C8C266-1C9D-FA3C-72E1-8CB90D82163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CFB77FE-C4C0-4B5A-A329-EC6A276F0264}" type="slidenum">
              <a:rPr lang="en-US" smtClean="0"/>
              <a:t>‹#›</a:t>
            </a:fld>
            <a:endParaRPr lang="en-US"/>
          </a:p>
        </p:txBody>
      </p:sp>
    </p:spTree>
    <p:extLst>
      <p:ext uri="{BB962C8B-B14F-4D97-AF65-F5344CB8AC3E}">
        <p14:creationId xmlns:p14="http://schemas.microsoft.com/office/powerpoint/2010/main" val="42163080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ceicmh.org/for-providers/training.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classroomclipboard.com/986819" TargetMode="External"/><Relationship Id="rId2" Type="http://schemas.openxmlformats.org/officeDocument/2006/relationships/hyperlink" Target="https://www.ceicmh.org/for-providers/training.html" TargetMode="External"/><Relationship Id="rId1" Type="http://schemas.openxmlformats.org/officeDocument/2006/relationships/slideLayout" Target="../slideLayouts/slideLayout8.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hyperlink" Target="mailto:training@ceicmh.org" TargetMode="External"/><Relationship Id="rId2" Type="http://schemas.openxmlformats.org/officeDocument/2006/relationships/image" Target="../media/image9.png"/><Relationship Id="rId1" Type="http://schemas.openxmlformats.org/officeDocument/2006/relationships/slideLayout" Target="../slideLayouts/slideLayout6.xml"/><Relationship Id="rId4" Type="http://schemas.openxmlformats.org/officeDocument/2006/relationships/hyperlink" Target="mailto:QCSRR-QA@ceicmh.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8555C5B3-193A-4749-9AFD-682E53CDDE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2EAE06A6-F76A-41C9-827A-C561B00448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3"/>
            <a:ext cx="12192000" cy="6858000"/>
          </a:xfrm>
          <a:prstGeom prst="rect">
            <a:avLst/>
          </a:prstGeom>
          <a:gradFill>
            <a:gsLst>
              <a:gs pos="0">
                <a:srgbClr val="000000"/>
              </a:gs>
              <a:gs pos="100000">
                <a:schemeClr val="accent1">
                  <a:lumMod val="7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Rectangle 35">
            <a:extLst>
              <a:ext uri="{FF2B5EF4-FFF2-40B4-BE49-F238E27FC236}">
                <a16:creationId xmlns:a16="http://schemas.microsoft.com/office/drawing/2014/main" id="{89F9D4E8-0639-444B-949B-9518585061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80861" y="0"/>
            <a:ext cx="7661934" cy="6858000"/>
          </a:xfrm>
          <a:prstGeom prst="rect">
            <a:avLst/>
          </a:prstGeom>
          <a:gradFill>
            <a:gsLst>
              <a:gs pos="0">
                <a:schemeClr val="accent1">
                  <a:lumMod val="75000"/>
                  <a:alpha val="45000"/>
                </a:schemeClr>
              </a:gs>
              <a:gs pos="100000">
                <a:srgbClr val="000000">
                  <a:alpha val="29000"/>
                </a:srgb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7E3DA7A2-ED70-4BBA-AB72-00AD461FA4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80862" y="-6"/>
            <a:ext cx="11711138" cy="6410334"/>
          </a:xfrm>
          <a:prstGeom prst="rect">
            <a:avLst/>
          </a:prstGeom>
          <a:gradFill>
            <a:gsLst>
              <a:gs pos="0">
                <a:schemeClr val="accent1">
                  <a:alpha val="0"/>
                </a:schemeClr>
              </a:gs>
              <a:gs pos="100000">
                <a:srgbClr val="000000">
                  <a:alpha val="41000"/>
                </a:srgb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A84B371-E8F6-5DCE-FDD8-419E9BD3F896}"/>
              </a:ext>
            </a:extLst>
          </p:cNvPr>
          <p:cNvSpPr>
            <a:spLocks noGrp="1"/>
          </p:cNvSpPr>
          <p:nvPr>
            <p:ph type="ctrTitle"/>
          </p:nvPr>
        </p:nvSpPr>
        <p:spPr>
          <a:xfrm>
            <a:off x="967314" y="1991326"/>
            <a:ext cx="5615140" cy="3034371"/>
          </a:xfrm>
        </p:spPr>
        <p:txBody>
          <a:bodyPr anchor="b">
            <a:noAutofit/>
          </a:bodyPr>
          <a:lstStyle/>
          <a:p>
            <a:pPr algn="l"/>
            <a:br>
              <a:rPr lang="en-US" sz="4800" dirty="0">
                <a:solidFill>
                  <a:schemeClr val="bg1"/>
                </a:solidFill>
              </a:rPr>
            </a:br>
            <a:r>
              <a:rPr lang="en-US" sz="4800" dirty="0">
                <a:solidFill>
                  <a:schemeClr val="bg1"/>
                </a:solidFill>
              </a:rPr>
              <a:t>Instructions for Accessing Required Online Testing</a:t>
            </a:r>
            <a:br>
              <a:rPr lang="en-US" sz="4800" dirty="0">
                <a:solidFill>
                  <a:schemeClr val="bg1"/>
                </a:solidFill>
              </a:rPr>
            </a:br>
            <a:endParaRPr lang="en-US" sz="4800" dirty="0">
              <a:solidFill>
                <a:schemeClr val="bg1"/>
              </a:solidFill>
            </a:endParaRPr>
          </a:p>
        </p:txBody>
      </p:sp>
      <p:sp>
        <p:nvSpPr>
          <p:cNvPr id="33" name="Rectangle 32">
            <a:extLst>
              <a:ext uri="{FF2B5EF4-FFF2-40B4-BE49-F238E27FC236}">
                <a16:creationId xmlns:a16="http://schemas.microsoft.com/office/drawing/2014/main" id="{FC485432-3647-4218-B5D3-15D3FA222B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4844797" y="-489206"/>
            <a:ext cx="2502408" cy="12191998"/>
          </a:xfrm>
          <a:prstGeom prst="rect">
            <a:avLst/>
          </a:prstGeom>
          <a:gradFill>
            <a:gsLst>
              <a:gs pos="0">
                <a:schemeClr val="accent1">
                  <a:alpha val="24000"/>
                </a:schemeClr>
              </a:gs>
              <a:gs pos="78000">
                <a:schemeClr val="accent1">
                  <a:lumMod val="50000"/>
                  <a:alpha val="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Footer Placeholder 2">
            <a:extLst>
              <a:ext uri="{FF2B5EF4-FFF2-40B4-BE49-F238E27FC236}">
                <a16:creationId xmlns:a16="http://schemas.microsoft.com/office/drawing/2014/main" id="{28E8C739-C015-58D9-7271-EF5A585A3FA3}"/>
              </a:ext>
            </a:extLst>
          </p:cNvPr>
          <p:cNvSpPr>
            <a:spLocks noGrp="1"/>
          </p:cNvSpPr>
          <p:nvPr>
            <p:ph type="ftr" sz="quarter" idx="11"/>
          </p:nvPr>
        </p:nvSpPr>
        <p:spPr>
          <a:xfrm>
            <a:off x="288150" y="6310311"/>
            <a:ext cx="1111635" cy="365125"/>
          </a:xfrm>
        </p:spPr>
        <p:txBody>
          <a:bodyPr>
            <a:normAutofit/>
          </a:bodyPr>
          <a:lstStyle/>
          <a:p>
            <a:pPr algn="l">
              <a:spcAft>
                <a:spcPts val="600"/>
              </a:spcAft>
            </a:pPr>
            <a:r>
              <a:rPr lang="en-US" sz="1100" dirty="0">
                <a:solidFill>
                  <a:srgbClr val="FFFFFF"/>
                </a:solidFill>
              </a:rPr>
              <a:t>Jan 2026</a:t>
            </a:r>
          </a:p>
        </p:txBody>
      </p:sp>
      <p:sp>
        <p:nvSpPr>
          <p:cNvPr id="35" name="Oval 34">
            <a:extLst>
              <a:ext uri="{FF2B5EF4-FFF2-40B4-BE49-F238E27FC236}">
                <a16:creationId xmlns:a16="http://schemas.microsoft.com/office/drawing/2014/main" id="{F4AFDDCA-6ABA-4D23-8A5C-1BF0F4308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90589" y="1062544"/>
            <a:ext cx="4756162" cy="47561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5D4DB0DC-CC18-BF21-044F-8FF071A2465A}"/>
              </a:ext>
            </a:extLst>
          </p:cNvPr>
          <p:cNvPicPr>
            <a:picLocks noChangeAspect="1"/>
          </p:cNvPicPr>
          <p:nvPr/>
        </p:nvPicPr>
        <p:blipFill>
          <a:blip r:embed="rId2"/>
          <a:stretch>
            <a:fillRect/>
          </a:stretch>
        </p:blipFill>
        <p:spPr>
          <a:xfrm>
            <a:off x="6900088" y="2769797"/>
            <a:ext cx="3737164" cy="1258178"/>
          </a:xfrm>
          <a:prstGeom prst="rect">
            <a:avLst/>
          </a:prstGeom>
        </p:spPr>
      </p:pic>
    </p:spTree>
    <p:extLst>
      <p:ext uri="{BB962C8B-B14F-4D97-AF65-F5344CB8AC3E}">
        <p14:creationId xmlns:p14="http://schemas.microsoft.com/office/powerpoint/2010/main" val="3491967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Footer Placeholder 1">
            <a:extLst>
              <a:ext uri="{FF2B5EF4-FFF2-40B4-BE49-F238E27FC236}">
                <a16:creationId xmlns:a16="http://schemas.microsoft.com/office/drawing/2014/main" id="{C6BEB614-899E-CA61-0015-8780DD4980C0}"/>
              </a:ext>
            </a:extLst>
          </p:cNvPr>
          <p:cNvSpPr>
            <a:spLocks noGrp="1"/>
          </p:cNvSpPr>
          <p:nvPr>
            <p:ph type="ftr" sz="quarter" idx="11"/>
          </p:nvPr>
        </p:nvSpPr>
        <p:spPr>
          <a:xfrm>
            <a:off x="260667" y="6330589"/>
            <a:ext cx="1614017" cy="365125"/>
          </a:xfrm>
        </p:spPr>
        <p:txBody>
          <a:bodyPr>
            <a:normAutofit/>
          </a:bodyPr>
          <a:lstStyle/>
          <a:p>
            <a:pPr algn="l">
              <a:spcAft>
                <a:spcPts val="600"/>
              </a:spcAft>
            </a:pPr>
            <a:r>
              <a:rPr lang="en-US" sz="1100">
                <a:solidFill>
                  <a:srgbClr val="FFFFFF"/>
                </a:solidFill>
              </a:rPr>
              <a:t>Jan 2026</a:t>
            </a:r>
            <a:endParaRPr lang="en-US" sz="1100" dirty="0">
              <a:solidFill>
                <a:srgbClr val="FFFFFF"/>
              </a:solidFill>
            </a:endParaRPr>
          </a:p>
        </p:txBody>
      </p:sp>
      <p:sp>
        <p:nvSpPr>
          <p:cNvPr id="7" name="Content Placeholder 2">
            <a:extLst>
              <a:ext uri="{FF2B5EF4-FFF2-40B4-BE49-F238E27FC236}">
                <a16:creationId xmlns:a16="http://schemas.microsoft.com/office/drawing/2014/main" id="{93E03961-1621-6F51-4C2E-B8098F71608A}"/>
              </a:ext>
            </a:extLst>
          </p:cNvPr>
          <p:cNvSpPr>
            <a:spLocks noGrp="1"/>
          </p:cNvSpPr>
          <p:nvPr>
            <p:ph idx="1"/>
          </p:nvPr>
        </p:nvSpPr>
        <p:spPr>
          <a:xfrm>
            <a:off x="3693787" y="215583"/>
            <a:ext cx="8137996" cy="6131029"/>
          </a:xfrm>
          <a:solidFill>
            <a:schemeClr val="bg1">
              <a:lumMod val="95000"/>
            </a:schemeClr>
          </a:solidFill>
          <a:effectLst>
            <a:softEdge rad="63500"/>
          </a:effectLst>
        </p:spPr>
        <p:txBody>
          <a:bodyPr anchor="ctr">
            <a:normAutofit lnSpcReduction="10000"/>
          </a:bodyPr>
          <a:lstStyle/>
          <a:p>
            <a:r>
              <a:rPr lang="en-US" sz="2400" dirty="0"/>
              <a:t>Effective February 1</a:t>
            </a:r>
            <a:r>
              <a:rPr lang="en-US" sz="2400" baseline="30000" dirty="0"/>
              <a:t>st</a:t>
            </a:r>
            <a:r>
              <a:rPr lang="en-US" sz="2400" dirty="0"/>
              <a:t>, 2026 all non-classroom tests (formerly referred to as “paper-based” tests) will only be available to be completed online. No paper-based test proofs will be accepted past February 1</a:t>
            </a:r>
            <a:r>
              <a:rPr lang="en-US" sz="2400" baseline="30000" dirty="0"/>
              <a:t>st</a:t>
            </a:r>
            <a:r>
              <a:rPr lang="en-US" sz="2400" dirty="0"/>
              <a:t>, 2026.</a:t>
            </a:r>
          </a:p>
          <a:p>
            <a:r>
              <a:rPr lang="en-US" sz="2400" dirty="0"/>
              <a:t>Go to CEI’s main webpage to access Training PowerPoints</a:t>
            </a:r>
            <a:r>
              <a:rPr lang="en-US" sz="2400" u="sng" dirty="0">
                <a:hlinkClick r:id="rId2"/>
              </a:rPr>
              <a:t> https://www.ceicmh.org/for-providers/training.html</a:t>
            </a:r>
            <a:r>
              <a:rPr lang="en-US" sz="2400" dirty="0"/>
              <a:t>, and scroll down to the “Required Trainings” table. Review the training material by clicking on the “Training” link next to the associated training title. Then go back to the table and click on “Test” to complete the test on the CEI’s Classroom Clipboard page. </a:t>
            </a:r>
            <a:r>
              <a:rPr lang="en-US" sz="2400" b="1" dirty="0"/>
              <a:t>Be sure to refer to your contract’s required training grid to see what training tests you must take as some of the listed trainings on the below grid may not be required for your position</a:t>
            </a:r>
            <a:r>
              <a:rPr lang="en-US" sz="2400" dirty="0"/>
              <a:t>. You can find training grids on our main website </a:t>
            </a:r>
            <a:r>
              <a:rPr lang="en-US" sz="2400" u="sng" dirty="0">
                <a:hlinkClick r:id="rId2"/>
              </a:rPr>
              <a:t>here </a:t>
            </a:r>
            <a:r>
              <a:rPr lang="en-US" sz="2400" dirty="0"/>
              <a:t>or refer to your manager/contract’s attachments.</a:t>
            </a:r>
          </a:p>
          <a:p>
            <a:r>
              <a:rPr lang="en-US" sz="2400" b="1" dirty="0"/>
              <a:t>Be sure to discard any old paper-based training PowerPoints you have printed as they are updated every October. </a:t>
            </a:r>
          </a:p>
        </p:txBody>
      </p:sp>
      <p:pic>
        <p:nvPicPr>
          <p:cNvPr id="4" name="Picture 3">
            <a:extLst>
              <a:ext uri="{FF2B5EF4-FFF2-40B4-BE49-F238E27FC236}">
                <a16:creationId xmlns:a16="http://schemas.microsoft.com/office/drawing/2014/main" id="{FA0A08C6-797F-E741-A3C0-66BF889160E7}"/>
              </a:ext>
            </a:extLst>
          </p:cNvPr>
          <p:cNvPicPr>
            <a:picLocks noChangeAspect="1"/>
          </p:cNvPicPr>
          <p:nvPr/>
        </p:nvPicPr>
        <p:blipFill>
          <a:blip r:embed="rId3"/>
          <a:stretch>
            <a:fillRect/>
          </a:stretch>
        </p:blipFill>
        <p:spPr>
          <a:xfrm>
            <a:off x="152668" y="2478628"/>
            <a:ext cx="3427144" cy="1153805"/>
          </a:xfrm>
          <a:prstGeom prst="rect">
            <a:avLst/>
          </a:prstGeom>
          <a:effectLst>
            <a:softEdge rad="63500"/>
          </a:effectLst>
        </p:spPr>
      </p:pic>
    </p:spTree>
    <p:extLst>
      <p:ext uri="{BB962C8B-B14F-4D97-AF65-F5344CB8AC3E}">
        <p14:creationId xmlns:p14="http://schemas.microsoft.com/office/powerpoint/2010/main" val="24874031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5B547902-5325-A68D-320B-ECE9AA717823}"/>
              </a:ext>
            </a:extLst>
          </p:cNvPr>
          <p:cNvSpPr>
            <a:spLocks noGrp="1"/>
          </p:cNvSpPr>
          <p:nvPr>
            <p:ph type="body" sz="half" idx="2"/>
          </p:nvPr>
        </p:nvSpPr>
        <p:spPr>
          <a:xfrm>
            <a:off x="240948" y="268024"/>
            <a:ext cx="5550252" cy="6082743"/>
          </a:xfrm>
          <a:solidFill>
            <a:schemeClr val="bg1"/>
          </a:solidFill>
          <a:effectLst>
            <a:softEdge rad="31750"/>
          </a:effectLst>
        </p:spPr>
        <p:txBody>
          <a:bodyPr>
            <a:normAutofit/>
          </a:bodyPr>
          <a:lstStyle/>
          <a:p>
            <a:pPr marL="342900" indent="-342900">
              <a:buFont typeface="Arial" panose="020B0604020202020204" pitchFamily="34" charset="0"/>
              <a:buChar char="•"/>
            </a:pPr>
            <a:r>
              <a:rPr lang="en-US" sz="2000" dirty="0"/>
              <a:t>There is no cost to complete the trainings online and you do not need individual logins or accounts to access and complete the tests.</a:t>
            </a:r>
          </a:p>
          <a:p>
            <a:pPr marL="285750" indent="-285750">
              <a:buFont typeface="Arial" panose="020B0604020202020204" pitchFamily="34" charset="0"/>
              <a:buChar char="•"/>
            </a:pPr>
            <a:r>
              <a:rPr lang="en-US" sz="2000" dirty="0"/>
              <a:t>Once you are have reviewed the training PowerPoints located on CEI’s website </a:t>
            </a:r>
            <a:r>
              <a:rPr lang="en-US" sz="2000" dirty="0">
                <a:hlinkClick r:id="rId2"/>
              </a:rPr>
              <a:t>https://www.ceicmh.org/for-providers/training.html</a:t>
            </a:r>
            <a:r>
              <a:rPr lang="en-US" sz="2000" dirty="0"/>
              <a:t>, click on the “Test” link to complete the associated test. </a:t>
            </a:r>
          </a:p>
          <a:p>
            <a:pPr marL="285750" indent="-285750">
              <a:buFont typeface="Arial" panose="020B0604020202020204" pitchFamily="34" charset="0"/>
              <a:buChar char="•"/>
            </a:pPr>
            <a:r>
              <a:rPr lang="en-US" sz="2000" dirty="0"/>
              <a:t>Here is CEI’s Classroom Clipboard page if you want to save the address: </a:t>
            </a:r>
            <a:r>
              <a:rPr lang="en-US" sz="2000" u="sng" dirty="0">
                <a:hlinkClick r:id="rId3"/>
              </a:rPr>
              <a:t>https://www.classroomclipboard.com/986819</a:t>
            </a:r>
            <a:endParaRPr lang="en-US" sz="2000" dirty="0"/>
          </a:p>
          <a:p>
            <a:pPr marL="285750" indent="-285750">
              <a:buFont typeface="Arial" panose="020B0604020202020204" pitchFamily="34" charset="0"/>
              <a:buChar char="•"/>
            </a:pPr>
            <a:r>
              <a:rPr lang="en-US" sz="2000" dirty="0"/>
              <a:t>To the right is a screenshot of what this will look like. </a:t>
            </a:r>
          </a:p>
          <a:p>
            <a:pPr marL="285750" indent="-285750">
              <a:buFont typeface="Arial" panose="020B0604020202020204" pitchFamily="34" charset="0"/>
              <a:buChar char="•"/>
            </a:pPr>
            <a:r>
              <a:rPr lang="en-US" sz="2000" dirty="0"/>
              <a:t>Please ensure you know which trainings to take by contacting your manager. Not everyone has to take each of these trainings. </a:t>
            </a:r>
          </a:p>
          <a:p>
            <a:pPr marL="285750" indent="-285750">
              <a:buFont typeface="Arial" panose="020B0604020202020204" pitchFamily="34" charset="0"/>
              <a:buChar char="•"/>
            </a:pPr>
            <a:r>
              <a:rPr lang="en-US" sz="2000" dirty="0"/>
              <a:t>To take a test, click on the “</a:t>
            </a:r>
            <a:r>
              <a:rPr lang="en-US" sz="2000" b="1" dirty="0">
                <a:solidFill>
                  <a:srgbClr val="0070C0"/>
                </a:solidFill>
              </a:rPr>
              <a:t>Take</a:t>
            </a:r>
            <a:r>
              <a:rPr lang="en-US" sz="2000" dirty="0">
                <a:solidFill>
                  <a:srgbClr val="0070C0"/>
                </a:solidFill>
              </a:rPr>
              <a:t> </a:t>
            </a:r>
            <a:r>
              <a:rPr lang="en-US" sz="2000" b="1" dirty="0">
                <a:solidFill>
                  <a:srgbClr val="0070C0"/>
                </a:solidFill>
              </a:rPr>
              <a:t>Test</a:t>
            </a:r>
            <a:r>
              <a:rPr lang="en-US" sz="2000" dirty="0"/>
              <a:t>” link for each training.</a:t>
            </a:r>
            <a:endParaRPr lang="en-US" dirty="0"/>
          </a:p>
        </p:txBody>
      </p:sp>
      <p:pic>
        <p:nvPicPr>
          <p:cNvPr id="4" name="Picture 3">
            <a:extLst>
              <a:ext uri="{FF2B5EF4-FFF2-40B4-BE49-F238E27FC236}">
                <a16:creationId xmlns:a16="http://schemas.microsoft.com/office/drawing/2014/main" id="{8E5F219C-D4E5-109B-70FF-CF63BFF912D6}"/>
              </a:ext>
            </a:extLst>
          </p:cNvPr>
          <p:cNvPicPr>
            <a:picLocks noChangeAspect="1"/>
          </p:cNvPicPr>
          <p:nvPr/>
        </p:nvPicPr>
        <p:blipFill>
          <a:blip r:embed="rId4"/>
          <a:stretch>
            <a:fillRect/>
          </a:stretch>
        </p:blipFill>
        <p:spPr>
          <a:xfrm>
            <a:off x="5891478" y="268025"/>
            <a:ext cx="6059574" cy="6082743"/>
          </a:xfrm>
          <a:prstGeom prst="rect">
            <a:avLst/>
          </a:prstGeom>
          <a:ln>
            <a:solidFill>
              <a:schemeClr val="accent1"/>
            </a:solidFill>
          </a:ln>
          <a:effectLst>
            <a:softEdge rad="31750"/>
          </a:effectLst>
        </p:spPr>
      </p:pic>
      <p:sp>
        <p:nvSpPr>
          <p:cNvPr id="9" name="Arrow: Up 8">
            <a:extLst>
              <a:ext uri="{FF2B5EF4-FFF2-40B4-BE49-F238E27FC236}">
                <a16:creationId xmlns:a16="http://schemas.microsoft.com/office/drawing/2014/main" id="{62E32B90-4EBF-9AA4-9E69-E8FA0C381003}"/>
              </a:ext>
            </a:extLst>
          </p:cNvPr>
          <p:cNvSpPr/>
          <p:nvPr/>
        </p:nvSpPr>
        <p:spPr>
          <a:xfrm rot="16536883">
            <a:off x="9001336" y="2392161"/>
            <a:ext cx="351073" cy="978408"/>
          </a:xfrm>
          <a:prstGeom prst="up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Footer Placeholder 1">
            <a:extLst>
              <a:ext uri="{FF2B5EF4-FFF2-40B4-BE49-F238E27FC236}">
                <a16:creationId xmlns:a16="http://schemas.microsoft.com/office/drawing/2014/main" id="{EFD9A22E-D47D-A04C-9965-E99C604DB0D1}"/>
              </a:ext>
            </a:extLst>
          </p:cNvPr>
          <p:cNvSpPr>
            <a:spLocks noGrp="1"/>
          </p:cNvSpPr>
          <p:nvPr>
            <p:ph type="ftr" sz="quarter" idx="11"/>
          </p:nvPr>
        </p:nvSpPr>
        <p:spPr>
          <a:xfrm>
            <a:off x="5046518" y="6407412"/>
            <a:ext cx="1489364" cy="365125"/>
          </a:xfrm>
        </p:spPr>
        <p:txBody>
          <a:bodyPr/>
          <a:lstStyle/>
          <a:p>
            <a:r>
              <a:rPr lang="en-US" dirty="0"/>
              <a:t>Jan 2026</a:t>
            </a:r>
          </a:p>
        </p:txBody>
      </p:sp>
    </p:spTree>
    <p:extLst>
      <p:ext uri="{BB962C8B-B14F-4D97-AF65-F5344CB8AC3E}">
        <p14:creationId xmlns:p14="http://schemas.microsoft.com/office/powerpoint/2010/main" val="3683891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9">
            <a:extLst>
              <a:ext uri="{FF2B5EF4-FFF2-40B4-BE49-F238E27FC236}">
                <a16:creationId xmlns:a16="http://schemas.microsoft.com/office/drawing/2014/main" id="{0DF360C2-DFBB-9176-683A-038FE01BD8B5}"/>
              </a:ext>
            </a:extLst>
          </p:cNvPr>
          <p:cNvSpPr>
            <a:spLocks noGrp="1"/>
          </p:cNvSpPr>
          <p:nvPr>
            <p:ph idx="1"/>
          </p:nvPr>
        </p:nvSpPr>
        <p:spPr>
          <a:xfrm>
            <a:off x="838200" y="384325"/>
            <a:ext cx="10515600" cy="5820347"/>
          </a:xfrm>
          <a:solidFill>
            <a:schemeClr val="bg1"/>
          </a:solidFill>
          <a:effectLst>
            <a:softEdge rad="31750"/>
          </a:effectLst>
        </p:spPr>
        <p:txBody>
          <a:bodyPr/>
          <a:lstStyle/>
          <a:p>
            <a:r>
              <a:rPr lang="en-US" dirty="0"/>
              <a:t>After clicking on the “Take</a:t>
            </a:r>
            <a:r>
              <a:rPr lang="en-US" b="1" dirty="0"/>
              <a:t> </a:t>
            </a:r>
            <a:r>
              <a:rPr lang="en-US" dirty="0"/>
              <a:t>Test” link, you will need to enter your name and an </a:t>
            </a:r>
            <a:r>
              <a:rPr lang="en-US" b="1" dirty="0"/>
              <a:t>Access</a:t>
            </a:r>
            <a:r>
              <a:rPr lang="en-US" dirty="0"/>
              <a:t> </a:t>
            </a:r>
            <a:r>
              <a:rPr lang="en-US" b="1" dirty="0"/>
              <a:t>Code</a:t>
            </a:r>
          </a:p>
          <a:p>
            <a:r>
              <a:rPr lang="en-US" dirty="0"/>
              <a:t>The Access Code for </a:t>
            </a:r>
            <a:r>
              <a:rPr lang="en-US" b="1" dirty="0"/>
              <a:t>EVERY</a:t>
            </a:r>
            <a:r>
              <a:rPr lang="en-US" dirty="0"/>
              <a:t> test is: </a:t>
            </a:r>
            <a:r>
              <a:rPr lang="en-US" dirty="0">
                <a:highlight>
                  <a:srgbClr val="FFFF00"/>
                </a:highlight>
              </a:rPr>
              <a:t>training</a:t>
            </a:r>
            <a:r>
              <a:rPr lang="en-US" dirty="0"/>
              <a:t> (all lowercase):</a:t>
            </a:r>
          </a:p>
          <a:p>
            <a:endParaRPr lang="en-US" dirty="0"/>
          </a:p>
        </p:txBody>
      </p:sp>
      <p:pic>
        <p:nvPicPr>
          <p:cNvPr id="14" name="Picture 13">
            <a:extLst>
              <a:ext uri="{FF2B5EF4-FFF2-40B4-BE49-F238E27FC236}">
                <a16:creationId xmlns:a16="http://schemas.microsoft.com/office/drawing/2014/main" id="{D1F475C0-A073-57CB-59E3-DA549DBEB605}"/>
              </a:ext>
            </a:extLst>
          </p:cNvPr>
          <p:cNvPicPr>
            <a:picLocks noChangeAspect="1"/>
          </p:cNvPicPr>
          <p:nvPr/>
        </p:nvPicPr>
        <p:blipFill>
          <a:blip r:embed="rId2"/>
          <a:stretch>
            <a:fillRect/>
          </a:stretch>
        </p:blipFill>
        <p:spPr>
          <a:xfrm>
            <a:off x="3124903" y="1868856"/>
            <a:ext cx="6193452" cy="4114143"/>
          </a:xfrm>
          <a:prstGeom prst="rect">
            <a:avLst/>
          </a:prstGeom>
          <a:ln>
            <a:solidFill>
              <a:schemeClr val="accent1"/>
            </a:solidFill>
          </a:ln>
        </p:spPr>
      </p:pic>
      <p:sp>
        <p:nvSpPr>
          <p:cNvPr id="15" name="Arrow: Right 14">
            <a:extLst>
              <a:ext uri="{FF2B5EF4-FFF2-40B4-BE49-F238E27FC236}">
                <a16:creationId xmlns:a16="http://schemas.microsoft.com/office/drawing/2014/main" id="{E1EE2CDF-96C4-0EA0-71E5-CF35AD9E65AA}"/>
              </a:ext>
            </a:extLst>
          </p:cNvPr>
          <p:cNvSpPr/>
          <p:nvPr/>
        </p:nvSpPr>
        <p:spPr>
          <a:xfrm>
            <a:off x="1770255" y="4566528"/>
            <a:ext cx="1864673" cy="484632"/>
          </a:xfrm>
          <a:prstGeom prst="right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Footer Placeholder 1">
            <a:extLst>
              <a:ext uri="{FF2B5EF4-FFF2-40B4-BE49-F238E27FC236}">
                <a16:creationId xmlns:a16="http://schemas.microsoft.com/office/drawing/2014/main" id="{AF280668-C7F0-28C1-1723-3181F5C5177F}"/>
              </a:ext>
            </a:extLst>
          </p:cNvPr>
          <p:cNvSpPr>
            <a:spLocks noGrp="1"/>
          </p:cNvSpPr>
          <p:nvPr>
            <p:ph type="ftr" sz="quarter" idx="11"/>
          </p:nvPr>
        </p:nvSpPr>
        <p:spPr>
          <a:xfrm>
            <a:off x="5271655" y="6318821"/>
            <a:ext cx="1226127" cy="365125"/>
          </a:xfrm>
        </p:spPr>
        <p:txBody>
          <a:bodyPr/>
          <a:lstStyle/>
          <a:p>
            <a:r>
              <a:rPr lang="en-US" dirty="0"/>
              <a:t>Jan 2026</a:t>
            </a:r>
          </a:p>
        </p:txBody>
      </p:sp>
    </p:spTree>
    <p:extLst>
      <p:ext uri="{BB962C8B-B14F-4D97-AF65-F5344CB8AC3E}">
        <p14:creationId xmlns:p14="http://schemas.microsoft.com/office/powerpoint/2010/main" val="3629547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3C716B8-230B-0EB0-803A-7483B81E4138}"/>
              </a:ext>
            </a:extLst>
          </p:cNvPr>
          <p:cNvPicPr>
            <a:picLocks noChangeAspect="1"/>
          </p:cNvPicPr>
          <p:nvPr/>
        </p:nvPicPr>
        <p:blipFill>
          <a:blip r:embed="rId2"/>
          <a:stretch>
            <a:fillRect/>
          </a:stretch>
        </p:blipFill>
        <p:spPr>
          <a:xfrm>
            <a:off x="637308" y="1754631"/>
            <a:ext cx="11042073" cy="2915005"/>
          </a:xfrm>
          <a:prstGeom prst="rect">
            <a:avLst/>
          </a:prstGeom>
          <a:ln>
            <a:solidFill>
              <a:schemeClr val="accent1"/>
            </a:solidFill>
          </a:ln>
          <a:effectLst>
            <a:softEdge rad="31750"/>
          </a:effectLst>
        </p:spPr>
      </p:pic>
      <p:sp>
        <p:nvSpPr>
          <p:cNvPr id="8" name="TextBox 7">
            <a:extLst>
              <a:ext uri="{FF2B5EF4-FFF2-40B4-BE49-F238E27FC236}">
                <a16:creationId xmlns:a16="http://schemas.microsoft.com/office/drawing/2014/main" id="{2BE20397-DFDC-0B76-4864-3442B0C3C904}"/>
              </a:ext>
            </a:extLst>
          </p:cNvPr>
          <p:cNvSpPr txBox="1"/>
          <p:nvPr/>
        </p:nvSpPr>
        <p:spPr>
          <a:xfrm>
            <a:off x="637308" y="745149"/>
            <a:ext cx="11042073" cy="954107"/>
          </a:xfrm>
          <a:prstGeom prst="rect">
            <a:avLst/>
          </a:prstGeom>
          <a:solidFill>
            <a:schemeClr val="bg1"/>
          </a:solidFill>
          <a:effectLst>
            <a:softEdge rad="31750"/>
          </a:effectLst>
        </p:spPr>
        <p:txBody>
          <a:bodyPr wrap="square" rtlCol="0">
            <a:spAutoFit/>
          </a:bodyPr>
          <a:lstStyle/>
          <a:p>
            <a:pPr algn="ctr"/>
            <a:r>
              <a:rPr lang="en-US" sz="2800" dirty="0"/>
              <a:t>After entering your name and the access code and clicking Start Test you will see this screen: </a:t>
            </a:r>
          </a:p>
        </p:txBody>
      </p:sp>
      <p:sp>
        <p:nvSpPr>
          <p:cNvPr id="9" name="TextBox 8">
            <a:extLst>
              <a:ext uri="{FF2B5EF4-FFF2-40B4-BE49-F238E27FC236}">
                <a16:creationId xmlns:a16="http://schemas.microsoft.com/office/drawing/2014/main" id="{A5DC4F93-E538-6216-4449-CC6F4EB640D4}"/>
              </a:ext>
            </a:extLst>
          </p:cNvPr>
          <p:cNvSpPr txBox="1"/>
          <p:nvPr/>
        </p:nvSpPr>
        <p:spPr>
          <a:xfrm>
            <a:off x="637309" y="4697385"/>
            <a:ext cx="11042073" cy="1631216"/>
          </a:xfrm>
          <a:prstGeom prst="rect">
            <a:avLst/>
          </a:prstGeom>
          <a:solidFill>
            <a:schemeClr val="bg1"/>
          </a:solidFill>
          <a:effectLst>
            <a:softEdge rad="31750"/>
          </a:effectLst>
        </p:spPr>
        <p:txBody>
          <a:bodyPr wrap="square" rtlCol="0">
            <a:spAutoFit/>
          </a:bodyPr>
          <a:lstStyle/>
          <a:p>
            <a:pPr marL="342900" indent="-342900">
              <a:buFont typeface="Arial" panose="020B0604020202020204" pitchFamily="34" charset="0"/>
              <a:buChar char="•"/>
            </a:pPr>
            <a:r>
              <a:rPr lang="en-US" sz="2000" dirty="0"/>
              <a:t>You will see a “</a:t>
            </a:r>
            <a:r>
              <a:rPr lang="en-US" sz="2000" b="1" dirty="0">
                <a:solidFill>
                  <a:srgbClr val="FF0000"/>
                </a:solidFill>
              </a:rPr>
              <a:t>Return Code</a:t>
            </a:r>
            <a:r>
              <a:rPr lang="en-US" sz="2000" dirty="0"/>
              <a:t>” make sure to write this down in case you get disconnected or if you need to stop the test and return later.  This Return Code will allow you to pick up where you left off.</a:t>
            </a:r>
          </a:p>
          <a:p>
            <a:pPr marL="342900" indent="-342900">
              <a:buFont typeface="Arial" panose="020B0604020202020204" pitchFamily="34" charset="0"/>
              <a:buChar char="•"/>
            </a:pPr>
            <a:r>
              <a:rPr lang="en-US" sz="2000" dirty="0"/>
              <a:t>If you do not write this down and leave the website before completing the training, you will have to start the test from the beginning. </a:t>
            </a:r>
          </a:p>
        </p:txBody>
      </p:sp>
      <p:sp>
        <p:nvSpPr>
          <p:cNvPr id="10" name="Arrow: Up 9">
            <a:extLst>
              <a:ext uri="{FF2B5EF4-FFF2-40B4-BE49-F238E27FC236}">
                <a16:creationId xmlns:a16="http://schemas.microsoft.com/office/drawing/2014/main" id="{332F4699-FC72-5168-3355-E6BF3AB65117}"/>
              </a:ext>
            </a:extLst>
          </p:cNvPr>
          <p:cNvSpPr/>
          <p:nvPr/>
        </p:nvSpPr>
        <p:spPr>
          <a:xfrm rot="2302399" flipH="1">
            <a:off x="732035" y="3142643"/>
            <a:ext cx="263636" cy="1400989"/>
          </a:xfrm>
          <a:prstGeom prst="up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Footer Placeholder 1">
            <a:extLst>
              <a:ext uri="{FF2B5EF4-FFF2-40B4-BE49-F238E27FC236}">
                <a16:creationId xmlns:a16="http://schemas.microsoft.com/office/drawing/2014/main" id="{1D2F3A23-2304-CF30-CB73-3C3E5B96CD75}"/>
              </a:ext>
            </a:extLst>
          </p:cNvPr>
          <p:cNvSpPr>
            <a:spLocks noGrp="1"/>
          </p:cNvSpPr>
          <p:nvPr>
            <p:ph type="ftr" sz="quarter" idx="11"/>
          </p:nvPr>
        </p:nvSpPr>
        <p:spPr/>
        <p:txBody>
          <a:bodyPr/>
          <a:lstStyle/>
          <a:p>
            <a:r>
              <a:rPr lang="en-US"/>
              <a:t>Jan 2026</a:t>
            </a:r>
          </a:p>
        </p:txBody>
      </p:sp>
    </p:spTree>
    <p:extLst>
      <p:ext uri="{BB962C8B-B14F-4D97-AF65-F5344CB8AC3E}">
        <p14:creationId xmlns:p14="http://schemas.microsoft.com/office/powerpoint/2010/main" val="13340021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B94317B-FFAB-0660-06F4-0523AA567C02}"/>
              </a:ext>
            </a:extLst>
          </p:cNvPr>
          <p:cNvSpPr txBox="1"/>
          <p:nvPr/>
        </p:nvSpPr>
        <p:spPr>
          <a:xfrm>
            <a:off x="1347941" y="136525"/>
            <a:ext cx="8609427" cy="1754326"/>
          </a:xfrm>
          <a:prstGeom prst="rect">
            <a:avLst/>
          </a:prstGeom>
          <a:solidFill>
            <a:schemeClr val="bg1"/>
          </a:solidFill>
          <a:effectLst>
            <a:softEdge rad="31750"/>
          </a:effectLst>
        </p:spPr>
        <p:txBody>
          <a:bodyPr wrap="square" rtlCol="0">
            <a:spAutoFit/>
          </a:bodyPr>
          <a:lstStyle/>
          <a:p>
            <a:pPr marL="285750" indent="-285750">
              <a:buFont typeface="Arial" panose="020B0604020202020204" pitchFamily="34" charset="0"/>
              <a:buChar char="•"/>
            </a:pPr>
            <a:r>
              <a:rPr lang="en-US" dirty="0"/>
              <a:t>The passing score for each test is 80%.  </a:t>
            </a:r>
          </a:p>
          <a:p>
            <a:pPr marL="285750" indent="-285750">
              <a:buFont typeface="Arial" panose="020B0604020202020204" pitchFamily="34" charset="0"/>
              <a:buChar char="•"/>
            </a:pPr>
            <a:r>
              <a:rPr lang="en-US" dirty="0"/>
              <a:t>You have unlimited attempts to pass each test by at least 80%.</a:t>
            </a:r>
          </a:p>
          <a:p>
            <a:pPr marL="285750" indent="-285750">
              <a:buFont typeface="Arial" panose="020B0604020202020204" pitchFamily="34" charset="0"/>
              <a:buChar char="•"/>
            </a:pPr>
            <a:r>
              <a:rPr lang="en-US" dirty="0"/>
              <a:t>After you have answered all the questions you will see this “Review” screen with your answers.  You can go back and review each question by clicking on “Answered”.  </a:t>
            </a:r>
          </a:p>
          <a:p>
            <a:pPr marL="285750" indent="-285750">
              <a:buFont typeface="Arial" panose="020B0604020202020204" pitchFamily="34" charset="0"/>
              <a:buChar char="•"/>
            </a:pPr>
            <a:r>
              <a:rPr lang="en-US" dirty="0"/>
              <a:t>Click on “Finish” to submit your answers.   </a:t>
            </a:r>
          </a:p>
        </p:txBody>
      </p:sp>
      <p:pic>
        <p:nvPicPr>
          <p:cNvPr id="5" name="Picture 4">
            <a:extLst>
              <a:ext uri="{FF2B5EF4-FFF2-40B4-BE49-F238E27FC236}">
                <a16:creationId xmlns:a16="http://schemas.microsoft.com/office/drawing/2014/main" id="{C6B792E1-92C6-4ACB-6F44-53BDCB086F38}"/>
              </a:ext>
            </a:extLst>
          </p:cNvPr>
          <p:cNvPicPr>
            <a:picLocks noChangeAspect="1"/>
          </p:cNvPicPr>
          <p:nvPr/>
        </p:nvPicPr>
        <p:blipFill>
          <a:blip r:embed="rId2"/>
          <a:stretch>
            <a:fillRect/>
          </a:stretch>
        </p:blipFill>
        <p:spPr>
          <a:xfrm>
            <a:off x="1347941" y="1890851"/>
            <a:ext cx="8609427" cy="4849935"/>
          </a:xfrm>
          <a:prstGeom prst="rect">
            <a:avLst/>
          </a:prstGeom>
          <a:ln>
            <a:solidFill>
              <a:schemeClr val="accent1"/>
            </a:solidFill>
          </a:ln>
          <a:effectLst>
            <a:softEdge rad="31750"/>
          </a:effectLst>
        </p:spPr>
      </p:pic>
      <p:sp>
        <p:nvSpPr>
          <p:cNvPr id="6" name="Arrow: Down 5">
            <a:extLst>
              <a:ext uri="{FF2B5EF4-FFF2-40B4-BE49-F238E27FC236}">
                <a16:creationId xmlns:a16="http://schemas.microsoft.com/office/drawing/2014/main" id="{B29B44A1-2728-FAA9-812B-A187886F980D}"/>
              </a:ext>
            </a:extLst>
          </p:cNvPr>
          <p:cNvSpPr/>
          <p:nvPr/>
        </p:nvSpPr>
        <p:spPr>
          <a:xfrm rot="3326253">
            <a:off x="10311550" y="2776418"/>
            <a:ext cx="237820" cy="1748508"/>
          </a:xfrm>
          <a:prstGeom prst="down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Arrow: Down 6">
            <a:extLst>
              <a:ext uri="{FF2B5EF4-FFF2-40B4-BE49-F238E27FC236}">
                <a16:creationId xmlns:a16="http://schemas.microsoft.com/office/drawing/2014/main" id="{2E88102E-1917-08B5-2E2A-7171AA46C9E4}"/>
              </a:ext>
            </a:extLst>
          </p:cNvPr>
          <p:cNvSpPr/>
          <p:nvPr/>
        </p:nvSpPr>
        <p:spPr>
          <a:xfrm>
            <a:off x="8377379" y="1500465"/>
            <a:ext cx="221673" cy="1168844"/>
          </a:xfrm>
          <a:prstGeom prst="down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Footer Placeholder 1">
            <a:extLst>
              <a:ext uri="{FF2B5EF4-FFF2-40B4-BE49-F238E27FC236}">
                <a16:creationId xmlns:a16="http://schemas.microsoft.com/office/drawing/2014/main" id="{7DB4454B-DDAA-AA70-5A82-E82A2A7DEC1D}"/>
              </a:ext>
            </a:extLst>
          </p:cNvPr>
          <p:cNvSpPr>
            <a:spLocks noGrp="1"/>
          </p:cNvSpPr>
          <p:nvPr>
            <p:ph type="ftr" sz="quarter" idx="11"/>
          </p:nvPr>
        </p:nvSpPr>
        <p:spPr>
          <a:xfrm>
            <a:off x="9373038" y="6203950"/>
            <a:ext cx="2429165" cy="365125"/>
          </a:xfrm>
        </p:spPr>
        <p:txBody>
          <a:bodyPr/>
          <a:lstStyle/>
          <a:p>
            <a:r>
              <a:rPr lang="en-US" dirty="0"/>
              <a:t>Jan 2026</a:t>
            </a:r>
          </a:p>
        </p:txBody>
      </p:sp>
    </p:spTree>
    <p:extLst>
      <p:ext uri="{BB962C8B-B14F-4D97-AF65-F5344CB8AC3E}">
        <p14:creationId xmlns:p14="http://schemas.microsoft.com/office/powerpoint/2010/main" val="29576404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2016706-0F30-1F9B-54E5-E2932E157118}"/>
              </a:ext>
            </a:extLst>
          </p:cNvPr>
          <p:cNvSpPr txBox="1"/>
          <p:nvPr/>
        </p:nvSpPr>
        <p:spPr>
          <a:xfrm>
            <a:off x="1141014" y="1199347"/>
            <a:ext cx="9909973" cy="954107"/>
          </a:xfrm>
          <a:prstGeom prst="rect">
            <a:avLst/>
          </a:prstGeom>
          <a:solidFill>
            <a:schemeClr val="bg1">
              <a:lumMod val="95000"/>
            </a:schemeClr>
          </a:solidFill>
          <a:effectLst>
            <a:softEdge rad="31750"/>
          </a:effectLst>
        </p:spPr>
        <p:txBody>
          <a:bodyPr wrap="square" rtlCol="0">
            <a:spAutoFit/>
          </a:bodyPr>
          <a:lstStyle/>
          <a:p>
            <a:r>
              <a:rPr lang="en-US" sz="2800" dirty="0"/>
              <a:t>After clicking Finish, you will have one last opportunity to review the test.  When ready, click on Yes.</a:t>
            </a:r>
          </a:p>
        </p:txBody>
      </p:sp>
      <p:sp>
        <p:nvSpPr>
          <p:cNvPr id="7" name="Arrow: Right 6">
            <a:extLst>
              <a:ext uri="{FF2B5EF4-FFF2-40B4-BE49-F238E27FC236}">
                <a16:creationId xmlns:a16="http://schemas.microsoft.com/office/drawing/2014/main" id="{89EC33EB-B576-CB7C-2110-E999516537AB}"/>
              </a:ext>
            </a:extLst>
          </p:cNvPr>
          <p:cNvSpPr/>
          <p:nvPr/>
        </p:nvSpPr>
        <p:spPr>
          <a:xfrm>
            <a:off x="403617" y="4243711"/>
            <a:ext cx="737396" cy="334818"/>
          </a:xfrm>
          <a:prstGeom prst="right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Footer Placeholder 1">
            <a:extLst>
              <a:ext uri="{FF2B5EF4-FFF2-40B4-BE49-F238E27FC236}">
                <a16:creationId xmlns:a16="http://schemas.microsoft.com/office/drawing/2014/main" id="{2CCC9FB6-AFBF-4D1A-C6E8-51160C1A89F7}"/>
              </a:ext>
            </a:extLst>
          </p:cNvPr>
          <p:cNvSpPr>
            <a:spLocks noGrp="1"/>
          </p:cNvSpPr>
          <p:nvPr>
            <p:ph type="ftr" sz="quarter" idx="11"/>
          </p:nvPr>
        </p:nvSpPr>
        <p:spPr/>
        <p:txBody>
          <a:bodyPr/>
          <a:lstStyle/>
          <a:p>
            <a:r>
              <a:rPr lang="en-US"/>
              <a:t>Jan 2026</a:t>
            </a:r>
          </a:p>
        </p:txBody>
      </p:sp>
      <p:pic>
        <p:nvPicPr>
          <p:cNvPr id="6" name="Picture 5">
            <a:extLst>
              <a:ext uri="{FF2B5EF4-FFF2-40B4-BE49-F238E27FC236}">
                <a16:creationId xmlns:a16="http://schemas.microsoft.com/office/drawing/2014/main" id="{5A4A5095-C478-2D41-C991-CE3A90103F83}"/>
              </a:ext>
            </a:extLst>
          </p:cNvPr>
          <p:cNvPicPr>
            <a:picLocks noChangeAspect="1"/>
          </p:cNvPicPr>
          <p:nvPr/>
        </p:nvPicPr>
        <p:blipFill>
          <a:blip r:embed="rId2"/>
          <a:stretch>
            <a:fillRect/>
          </a:stretch>
        </p:blipFill>
        <p:spPr>
          <a:xfrm>
            <a:off x="1141013" y="2640580"/>
            <a:ext cx="9909974" cy="2541019"/>
          </a:xfrm>
          <a:prstGeom prst="rect">
            <a:avLst/>
          </a:prstGeom>
          <a:ln>
            <a:solidFill>
              <a:schemeClr val="accent1"/>
            </a:solidFill>
          </a:ln>
          <a:effectLst>
            <a:softEdge rad="31750"/>
          </a:effectLst>
        </p:spPr>
      </p:pic>
    </p:spTree>
    <p:extLst>
      <p:ext uri="{BB962C8B-B14F-4D97-AF65-F5344CB8AC3E}">
        <p14:creationId xmlns:p14="http://schemas.microsoft.com/office/powerpoint/2010/main" val="24195875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EF85178-EC06-489D-9F04-AE53EA1EEFA4}"/>
              </a:ext>
            </a:extLst>
          </p:cNvPr>
          <p:cNvSpPr txBox="1"/>
          <p:nvPr/>
        </p:nvSpPr>
        <p:spPr>
          <a:xfrm>
            <a:off x="1876306" y="368065"/>
            <a:ext cx="8439388" cy="707886"/>
          </a:xfrm>
          <a:prstGeom prst="rect">
            <a:avLst/>
          </a:prstGeom>
          <a:solidFill>
            <a:schemeClr val="bg1"/>
          </a:solidFill>
          <a:effectLst>
            <a:softEdge rad="31750"/>
          </a:effectLst>
        </p:spPr>
        <p:txBody>
          <a:bodyPr wrap="square" rtlCol="0">
            <a:spAutoFit/>
          </a:bodyPr>
          <a:lstStyle/>
          <a:p>
            <a:pPr algn="ctr"/>
            <a:r>
              <a:rPr lang="en-US" sz="2000" dirty="0"/>
              <a:t>After you have submitted your test, you will see this screen which gives you your score. </a:t>
            </a:r>
            <a:r>
              <a:rPr lang="en-US" sz="2000" dirty="0">
                <a:solidFill>
                  <a:srgbClr val="FF0000"/>
                </a:solidFill>
              </a:rPr>
              <a:t>Remember you must retake the test if you score below 80%.</a:t>
            </a:r>
          </a:p>
        </p:txBody>
      </p:sp>
      <p:pic>
        <p:nvPicPr>
          <p:cNvPr id="5" name="Picture 4">
            <a:extLst>
              <a:ext uri="{FF2B5EF4-FFF2-40B4-BE49-F238E27FC236}">
                <a16:creationId xmlns:a16="http://schemas.microsoft.com/office/drawing/2014/main" id="{3C223A2C-C647-04F3-7688-9E61DB8494C8}"/>
              </a:ext>
            </a:extLst>
          </p:cNvPr>
          <p:cNvPicPr>
            <a:picLocks noChangeAspect="1"/>
          </p:cNvPicPr>
          <p:nvPr/>
        </p:nvPicPr>
        <p:blipFill>
          <a:blip r:embed="rId2"/>
          <a:stretch>
            <a:fillRect/>
          </a:stretch>
        </p:blipFill>
        <p:spPr>
          <a:xfrm>
            <a:off x="1876306" y="1332453"/>
            <a:ext cx="8439388" cy="3877216"/>
          </a:xfrm>
          <a:prstGeom prst="rect">
            <a:avLst/>
          </a:prstGeom>
          <a:ln>
            <a:solidFill>
              <a:schemeClr val="accent1"/>
            </a:solidFill>
          </a:ln>
          <a:effectLst>
            <a:softEdge rad="31750"/>
          </a:effectLst>
        </p:spPr>
      </p:pic>
      <p:sp>
        <p:nvSpPr>
          <p:cNvPr id="6" name="TextBox 5">
            <a:extLst>
              <a:ext uri="{FF2B5EF4-FFF2-40B4-BE49-F238E27FC236}">
                <a16:creationId xmlns:a16="http://schemas.microsoft.com/office/drawing/2014/main" id="{1A06FCB0-ED95-CBA1-1AB2-5F37656D040D}"/>
              </a:ext>
            </a:extLst>
          </p:cNvPr>
          <p:cNvSpPr txBox="1"/>
          <p:nvPr/>
        </p:nvSpPr>
        <p:spPr>
          <a:xfrm>
            <a:off x="1876307" y="5168149"/>
            <a:ext cx="8439387" cy="1323439"/>
          </a:xfrm>
          <a:prstGeom prst="rect">
            <a:avLst/>
          </a:prstGeom>
          <a:solidFill>
            <a:schemeClr val="bg1"/>
          </a:solidFill>
          <a:effectLst>
            <a:softEdge rad="31750"/>
          </a:effectLst>
        </p:spPr>
        <p:txBody>
          <a:bodyPr wrap="square" rtlCol="0">
            <a:spAutoFit/>
          </a:bodyPr>
          <a:lstStyle/>
          <a:p>
            <a:r>
              <a:rPr lang="en-US" sz="2000" b="1" dirty="0"/>
              <a:t>IMPORTANT</a:t>
            </a:r>
            <a:r>
              <a:rPr lang="en-US" sz="2000" dirty="0"/>
              <a:t>!  Click on the “</a:t>
            </a:r>
            <a:r>
              <a:rPr lang="en-US" sz="2000" b="1" dirty="0"/>
              <a:t>Download</a:t>
            </a:r>
            <a:r>
              <a:rPr lang="en-US" sz="2000" dirty="0"/>
              <a:t>” button to download your test results.  This download is your </a:t>
            </a:r>
            <a:r>
              <a:rPr lang="en-US" sz="2000" b="1" dirty="0">
                <a:highlight>
                  <a:srgbClr val="FFFF00"/>
                </a:highlight>
              </a:rPr>
              <a:t>proof of completion </a:t>
            </a:r>
            <a:r>
              <a:rPr lang="en-US" sz="2000" dirty="0">
                <a:highlight>
                  <a:srgbClr val="FFFF00"/>
                </a:highlight>
              </a:rPr>
              <a:t>– </a:t>
            </a:r>
            <a:r>
              <a:rPr lang="en-US" sz="2000" b="1" dirty="0">
                <a:highlight>
                  <a:srgbClr val="FFFF00"/>
                </a:highlight>
              </a:rPr>
              <a:t>you need to </a:t>
            </a:r>
            <a:r>
              <a:rPr lang="en-US" sz="2000" b="1" u="sng" dirty="0">
                <a:highlight>
                  <a:srgbClr val="FFFF00"/>
                </a:highlight>
              </a:rPr>
              <a:t>SAVE THIS</a:t>
            </a:r>
            <a:r>
              <a:rPr lang="en-US" sz="2000" b="1" dirty="0">
                <a:highlight>
                  <a:srgbClr val="FFFF00"/>
                </a:highlight>
              </a:rPr>
              <a:t> and send it to your Manager. This website does not save any records of training. </a:t>
            </a:r>
          </a:p>
        </p:txBody>
      </p:sp>
      <p:sp>
        <p:nvSpPr>
          <p:cNvPr id="7" name="Arrow: Up 6">
            <a:extLst>
              <a:ext uri="{FF2B5EF4-FFF2-40B4-BE49-F238E27FC236}">
                <a16:creationId xmlns:a16="http://schemas.microsoft.com/office/drawing/2014/main" id="{B8E4C817-90D6-3738-3F02-92C8A5DD62A9}"/>
              </a:ext>
            </a:extLst>
          </p:cNvPr>
          <p:cNvSpPr/>
          <p:nvPr/>
        </p:nvSpPr>
        <p:spPr>
          <a:xfrm rot="2565035">
            <a:off x="1290320" y="3652574"/>
            <a:ext cx="444177" cy="1742709"/>
          </a:xfrm>
          <a:prstGeom prst="up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Footer Placeholder 1">
            <a:extLst>
              <a:ext uri="{FF2B5EF4-FFF2-40B4-BE49-F238E27FC236}">
                <a16:creationId xmlns:a16="http://schemas.microsoft.com/office/drawing/2014/main" id="{F3B8CCA9-F536-C294-3E5E-E422EAB37A0A}"/>
              </a:ext>
            </a:extLst>
          </p:cNvPr>
          <p:cNvSpPr>
            <a:spLocks noGrp="1"/>
          </p:cNvSpPr>
          <p:nvPr>
            <p:ph type="ftr" sz="quarter" idx="11"/>
          </p:nvPr>
        </p:nvSpPr>
        <p:spPr>
          <a:xfrm>
            <a:off x="3276" y="6416138"/>
            <a:ext cx="1509133" cy="365125"/>
          </a:xfrm>
        </p:spPr>
        <p:txBody>
          <a:bodyPr/>
          <a:lstStyle/>
          <a:p>
            <a:r>
              <a:rPr lang="en-US"/>
              <a:t>Jan 2026</a:t>
            </a:r>
          </a:p>
        </p:txBody>
      </p:sp>
    </p:spTree>
    <p:extLst>
      <p:ext uri="{BB962C8B-B14F-4D97-AF65-F5344CB8AC3E}">
        <p14:creationId xmlns:p14="http://schemas.microsoft.com/office/powerpoint/2010/main" val="24592284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93C80B4-1A19-EEAF-BDD3-8DD8D7482FE5}"/>
              </a:ext>
            </a:extLst>
          </p:cNvPr>
          <p:cNvSpPr txBox="1"/>
          <p:nvPr/>
        </p:nvSpPr>
        <p:spPr>
          <a:xfrm>
            <a:off x="1586528" y="943495"/>
            <a:ext cx="9082957" cy="1015663"/>
          </a:xfrm>
          <a:prstGeom prst="rect">
            <a:avLst/>
          </a:prstGeom>
          <a:solidFill>
            <a:schemeClr val="bg1"/>
          </a:solidFill>
          <a:effectLst>
            <a:softEdge rad="31750"/>
          </a:effectLst>
        </p:spPr>
        <p:txBody>
          <a:bodyPr wrap="square" rtlCol="0">
            <a:spAutoFit/>
          </a:bodyPr>
          <a:lstStyle/>
          <a:p>
            <a:r>
              <a:rPr lang="en-US" sz="2000" dirty="0"/>
              <a:t>After clicking on “Download your test results” you will get a PDF of the test which will show your </a:t>
            </a:r>
            <a:r>
              <a:rPr lang="en-US" sz="2000" b="1" dirty="0">
                <a:solidFill>
                  <a:srgbClr val="FF0000"/>
                </a:solidFill>
              </a:rPr>
              <a:t>name</a:t>
            </a:r>
            <a:r>
              <a:rPr lang="en-US" sz="2000" dirty="0"/>
              <a:t>, the name of the </a:t>
            </a:r>
            <a:r>
              <a:rPr lang="en-US" sz="2000" b="1" dirty="0">
                <a:solidFill>
                  <a:schemeClr val="accent3"/>
                </a:solidFill>
              </a:rPr>
              <a:t>test</a:t>
            </a:r>
            <a:r>
              <a:rPr lang="en-US" sz="2000" dirty="0"/>
              <a:t>, your </a:t>
            </a:r>
            <a:r>
              <a:rPr lang="en-US" sz="2000" b="1" dirty="0">
                <a:solidFill>
                  <a:schemeClr val="accent2"/>
                </a:solidFill>
              </a:rPr>
              <a:t>grade</a:t>
            </a:r>
            <a:r>
              <a:rPr lang="en-US" sz="2000" dirty="0"/>
              <a:t>, and the </a:t>
            </a:r>
            <a:r>
              <a:rPr lang="en-US" sz="2000" b="1" dirty="0">
                <a:solidFill>
                  <a:srgbClr val="7030A0"/>
                </a:solidFill>
              </a:rPr>
              <a:t>date</a:t>
            </a:r>
            <a:r>
              <a:rPr lang="en-US" sz="2000" dirty="0"/>
              <a:t> you took the test.  </a:t>
            </a:r>
          </a:p>
        </p:txBody>
      </p:sp>
      <p:pic>
        <p:nvPicPr>
          <p:cNvPr id="5" name="Picture 4">
            <a:extLst>
              <a:ext uri="{FF2B5EF4-FFF2-40B4-BE49-F238E27FC236}">
                <a16:creationId xmlns:a16="http://schemas.microsoft.com/office/drawing/2014/main" id="{B0AC9C23-321E-4577-4611-4BC2888B1221}"/>
              </a:ext>
            </a:extLst>
          </p:cNvPr>
          <p:cNvPicPr>
            <a:picLocks noChangeAspect="1"/>
          </p:cNvPicPr>
          <p:nvPr/>
        </p:nvPicPr>
        <p:blipFill>
          <a:blip r:embed="rId2"/>
          <a:stretch>
            <a:fillRect/>
          </a:stretch>
        </p:blipFill>
        <p:spPr>
          <a:xfrm>
            <a:off x="1618207" y="2164002"/>
            <a:ext cx="9059539" cy="1991003"/>
          </a:xfrm>
          <a:prstGeom prst="rect">
            <a:avLst/>
          </a:prstGeom>
          <a:ln>
            <a:solidFill>
              <a:schemeClr val="accent1"/>
            </a:solidFill>
          </a:ln>
          <a:effectLst>
            <a:softEdge rad="31750"/>
          </a:effectLst>
        </p:spPr>
      </p:pic>
      <p:sp>
        <p:nvSpPr>
          <p:cNvPr id="6" name="Arrow: Down 5">
            <a:extLst>
              <a:ext uri="{FF2B5EF4-FFF2-40B4-BE49-F238E27FC236}">
                <a16:creationId xmlns:a16="http://schemas.microsoft.com/office/drawing/2014/main" id="{5C7267D8-835B-4D71-280C-343A0FE673A4}"/>
              </a:ext>
            </a:extLst>
          </p:cNvPr>
          <p:cNvSpPr/>
          <p:nvPr/>
        </p:nvSpPr>
        <p:spPr>
          <a:xfrm rot="18312983">
            <a:off x="1784802" y="2120234"/>
            <a:ext cx="267286" cy="742210"/>
          </a:xfrm>
          <a:prstGeom prst="down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Arrow: Down 6">
            <a:extLst>
              <a:ext uri="{FF2B5EF4-FFF2-40B4-BE49-F238E27FC236}">
                <a16:creationId xmlns:a16="http://schemas.microsoft.com/office/drawing/2014/main" id="{787A4C7D-0285-7039-C08C-2FEC06798409}"/>
              </a:ext>
            </a:extLst>
          </p:cNvPr>
          <p:cNvSpPr/>
          <p:nvPr/>
        </p:nvSpPr>
        <p:spPr>
          <a:xfrm>
            <a:off x="4038600" y="1954297"/>
            <a:ext cx="267286" cy="978408"/>
          </a:xfrm>
          <a:prstGeom prst="downArrow">
            <a:avLst/>
          </a:prstGeom>
          <a:solidFill>
            <a:schemeClr val="accent6">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Arrow: Right 7">
            <a:extLst>
              <a:ext uri="{FF2B5EF4-FFF2-40B4-BE49-F238E27FC236}">
                <a16:creationId xmlns:a16="http://schemas.microsoft.com/office/drawing/2014/main" id="{337A70C3-49A7-202D-71C2-41D7CEC0BBC1}"/>
              </a:ext>
            </a:extLst>
          </p:cNvPr>
          <p:cNvSpPr/>
          <p:nvPr/>
        </p:nvSpPr>
        <p:spPr>
          <a:xfrm>
            <a:off x="1077026" y="3050510"/>
            <a:ext cx="978408" cy="378490"/>
          </a:xfrm>
          <a:prstGeom prst="rightArrow">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Arrow: Left 8">
            <a:extLst>
              <a:ext uri="{FF2B5EF4-FFF2-40B4-BE49-F238E27FC236}">
                <a16:creationId xmlns:a16="http://schemas.microsoft.com/office/drawing/2014/main" id="{D77FF93D-B026-661E-966E-061084A14E09}"/>
              </a:ext>
            </a:extLst>
          </p:cNvPr>
          <p:cNvSpPr/>
          <p:nvPr/>
        </p:nvSpPr>
        <p:spPr>
          <a:xfrm>
            <a:off x="6056585" y="3001189"/>
            <a:ext cx="978408" cy="316628"/>
          </a:xfrm>
          <a:prstGeom prst="leftArrow">
            <a:avLst/>
          </a:prstGeom>
          <a:solidFill>
            <a:schemeClr val="accent2"/>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54AFE604-8641-5E7F-4DE1-C79CDC654709}"/>
              </a:ext>
            </a:extLst>
          </p:cNvPr>
          <p:cNvSpPr txBox="1"/>
          <p:nvPr/>
        </p:nvSpPr>
        <p:spPr>
          <a:xfrm>
            <a:off x="1609947" y="4533885"/>
            <a:ext cx="9059538" cy="1200329"/>
          </a:xfrm>
          <a:prstGeom prst="rect">
            <a:avLst/>
          </a:prstGeom>
          <a:solidFill>
            <a:schemeClr val="bg1"/>
          </a:solidFill>
          <a:effectLst>
            <a:softEdge rad="31750"/>
          </a:effectLst>
        </p:spPr>
        <p:txBody>
          <a:bodyPr wrap="square" rtlCol="0">
            <a:spAutoFit/>
          </a:bodyPr>
          <a:lstStyle/>
          <a:p>
            <a:r>
              <a:rPr lang="en-US" sz="2400" b="1" dirty="0"/>
              <a:t>This is your record of completing your required trainings</a:t>
            </a:r>
            <a:r>
              <a:rPr lang="en-US" sz="2400" dirty="0"/>
              <a:t>.  You can print this or download it. You will need to do this for each test you complete every year. Be sure to provide a copy to your manager.</a:t>
            </a:r>
          </a:p>
        </p:txBody>
      </p:sp>
      <p:sp>
        <p:nvSpPr>
          <p:cNvPr id="2" name="Footer Placeholder 1">
            <a:extLst>
              <a:ext uri="{FF2B5EF4-FFF2-40B4-BE49-F238E27FC236}">
                <a16:creationId xmlns:a16="http://schemas.microsoft.com/office/drawing/2014/main" id="{A9D1665A-017B-FE21-E396-63FFF3A3B14D}"/>
              </a:ext>
            </a:extLst>
          </p:cNvPr>
          <p:cNvSpPr>
            <a:spLocks noGrp="1"/>
          </p:cNvSpPr>
          <p:nvPr>
            <p:ph type="ftr" sz="quarter" idx="11"/>
          </p:nvPr>
        </p:nvSpPr>
        <p:spPr/>
        <p:txBody>
          <a:bodyPr/>
          <a:lstStyle/>
          <a:p>
            <a:r>
              <a:rPr lang="en-US"/>
              <a:t>Jan 2026</a:t>
            </a:r>
          </a:p>
        </p:txBody>
      </p:sp>
    </p:spTree>
    <p:extLst>
      <p:ext uri="{BB962C8B-B14F-4D97-AF65-F5344CB8AC3E}">
        <p14:creationId xmlns:p14="http://schemas.microsoft.com/office/powerpoint/2010/main" val="20145565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FC9D9DE-A879-31BB-86F6-E7AA5AFE8586}"/>
              </a:ext>
            </a:extLst>
          </p:cNvPr>
          <p:cNvSpPr txBox="1"/>
          <p:nvPr/>
        </p:nvSpPr>
        <p:spPr>
          <a:xfrm>
            <a:off x="360663" y="1332453"/>
            <a:ext cx="2964872" cy="1938992"/>
          </a:xfrm>
          <a:prstGeom prst="rect">
            <a:avLst/>
          </a:prstGeom>
          <a:solidFill>
            <a:schemeClr val="bg1"/>
          </a:solidFill>
          <a:effectLst>
            <a:softEdge rad="31750"/>
          </a:effectLst>
        </p:spPr>
        <p:txBody>
          <a:bodyPr wrap="square" rtlCol="0">
            <a:spAutoFit/>
          </a:bodyPr>
          <a:lstStyle/>
          <a:p>
            <a:pPr algn="ctr"/>
            <a:r>
              <a:rPr lang="en-US" sz="2000" dirty="0"/>
              <a:t>After you have finished and downloaded your results, you can click on “</a:t>
            </a:r>
            <a:r>
              <a:rPr lang="en-US" sz="2000" b="1" dirty="0"/>
              <a:t>Return to Test Menu</a:t>
            </a:r>
            <a:r>
              <a:rPr lang="en-US" sz="2000" dirty="0"/>
              <a:t>” to complete any additional tests needed.</a:t>
            </a:r>
          </a:p>
        </p:txBody>
      </p:sp>
      <p:pic>
        <p:nvPicPr>
          <p:cNvPr id="5" name="Picture 4">
            <a:extLst>
              <a:ext uri="{FF2B5EF4-FFF2-40B4-BE49-F238E27FC236}">
                <a16:creationId xmlns:a16="http://schemas.microsoft.com/office/drawing/2014/main" id="{B4CBA9E2-A12E-B5E5-E9D8-08574A218425}"/>
              </a:ext>
            </a:extLst>
          </p:cNvPr>
          <p:cNvPicPr>
            <a:picLocks noChangeAspect="1"/>
          </p:cNvPicPr>
          <p:nvPr/>
        </p:nvPicPr>
        <p:blipFill>
          <a:blip r:embed="rId2"/>
          <a:stretch>
            <a:fillRect/>
          </a:stretch>
        </p:blipFill>
        <p:spPr>
          <a:xfrm>
            <a:off x="3325535" y="272542"/>
            <a:ext cx="8648408" cy="4073167"/>
          </a:xfrm>
          <a:prstGeom prst="rect">
            <a:avLst/>
          </a:prstGeom>
          <a:ln>
            <a:solidFill>
              <a:schemeClr val="accent1"/>
            </a:solidFill>
          </a:ln>
          <a:effectLst>
            <a:softEdge rad="31750"/>
          </a:effectLst>
        </p:spPr>
      </p:pic>
      <p:sp>
        <p:nvSpPr>
          <p:cNvPr id="6" name="Arrow: Right 5">
            <a:extLst>
              <a:ext uri="{FF2B5EF4-FFF2-40B4-BE49-F238E27FC236}">
                <a16:creationId xmlns:a16="http://schemas.microsoft.com/office/drawing/2014/main" id="{E5F86563-EA23-288A-4261-EDF49F583B8A}"/>
              </a:ext>
            </a:extLst>
          </p:cNvPr>
          <p:cNvSpPr/>
          <p:nvPr/>
        </p:nvSpPr>
        <p:spPr>
          <a:xfrm>
            <a:off x="2582655" y="3493654"/>
            <a:ext cx="978408" cy="434109"/>
          </a:xfrm>
          <a:prstGeom prst="rightArrow">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8F98B803-5723-D862-A410-15955690DA97}"/>
              </a:ext>
            </a:extLst>
          </p:cNvPr>
          <p:cNvSpPr txBox="1"/>
          <p:nvPr/>
        </p:nvSpPr>
        <p:spPr>
          <a:xfrm>
            <a:off x="2582655" y="4552014"/>
            <a:ext cx="6691744" cy="2215991"/>
          </a:xfrm>
          <a:prstGeom prst="rect">
            <a:avLst/>
          </a:prstGeom>
          <a:solidFill>
            <a:schemeClr val="bg1"/>
          </a:solidFill>
          <a:effectLst>
            <a:softEdge rad="38100"/>
          </a:effectLst>
        </p:spPr>
        <p:txBody>
          <a:bodyPr wrap="square" rtlCol="0">
            <a:spAutoFit/>
          </a:bodyPr>
          <a:lstStyle/>
          <a:p>
            <a:pPr algn="ctr"/>
            <a:r>
              <a:rPr lang="en-US" sz="2000" b="1" dirty="0"/>
              <a:t>Please check with your manager if you are unsure of which tests you need to complete. </a:t>
            </a:r>
          </a:p>
          <a:p>
            <a:endParaRPr lang="en-US" sz="2000" b="1" dirty="0"/>
          </a:p>
          <a:p>
            <a:pPr algn="ctr"/>
            <a:r>
              <a:rPr lang="en-US" sz="2000" dirty="0">
                <a:highlight>
                  <a:srgbClr val="FFFF00"/>
                </a:highlight>
              </a:rPr>
              <a:t>If you have questions, please contact the Training Unit: </a:t>
            </a:r>
            <a:r>
              <a:rPr lang="en-US" sz="2000" dirty="0">
                <a:highlight>
                  <a:srgbClr val="FFFF00"/>
                </a:highlight>
                <a:hlinkClick r:id="rId3"/>
              </a:rPr>
              <a:t>training@ceicmh.org</a:t>
            </a:r>
            <a:r>
              <a:rPr lang="en-US" sz="2000" dirty="0">
                <a:highlight>
                  <a:srgbClr val="FFFF00"/>
                </a:highlight>
              </a:rPr>
              <a:t> or Quality Advisors: </a:t>
            </a:r>
            <a:r>
              <a:rPr lang="en-US" sz="2000" dirty="0">
                <a:highlight>
                  <a:srgbClr val="FFFF00"/>
                </a:highlight>
                <a:hlinkClick r:id="rId4"/>
              </a:rPr>
              <a:t>QCSRR-QA@ceicmh.org</a:t>
            </a:r>
            <a:r>
              <a:rPr lang="en-US" sz="2000" dirty="0">
                <a:highlight>
                  <a:srgbClr val="FFFF00"/>
                </a:highlight>
              </a:rPr>
              <a:t> </a:t>
            </a:r>
          </a:p>
          <a:p>
            <a:pPr algn="ctr"/>
            <a:endParaRPr lang="en-US" dirty="0">
              <a:highlight>
                <a:srgbClr val="FFFF00"/>
              </a:highlight>
            </a:endParaRPr>
          </a:p>
        </p:txBody>
      </p:sp>
      <p:sp>
        <p:nvSpPr>
          <p:cNvPr id="2" name="Footer Placeholder 1">
            <a:extLst>
              <a:ext uri="{FF2B5EF4-FFF2-40B4-BE49-F238E27FC236}">
                <a16:creationId xmlns:a16="http://schemas.microsoft.com/office/drawing/2014/main" id="{84E9EAB2-7A84-7FB7-7802-FA5AC1EEA1CE}"/>
              </a:ext>
            </a:extLst>
          </p:cNvPr>
          <p:cNvSpPr>
            <a:spLocks noGrp="1"/>
          </p:cNvSpPr>
          <p:nvPr>
            <p:ph type="ftr" sz="quarter" idx="11"/>
          </p:nvPr>
        </p:nvSpPr>
        <p:spPr>
          <a:xfrm>
            <a:off x="10584872" y="6227509"/>
            <a:ext cx="1221971" cy="365125"/>
          </a:xfrm>
        </p:spPr>
        <p:txBody>
          <a:bodyPr/>
          <a:lstStyle/>
          <a:p>
            <a:r>
              <a:rPr lang="en-US" dirty="0"/>
              <a:t>Jan 2026</a:t>
            </a:r>
          </a:p>
        </p:txBody>
      </p:sp>
    </p:spTree>
    <p:extLst>
      <p:ext uri="{BB962C8B-B14F-4D97-AF65-F5344CB8AC3E}">
        <p14:creationId xmlns:p14="http://schemas.microsoft.com/office/powerpoint/2010/main" val="31996534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201</TotalTime>
  <Words>794</Words>
  <Application>Microsoft Office PowerPoint</Application>
  <PresentationFormat>Widescreen</PresentationFormat>
  <Paragraphs>38</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Aptos</vt:lpstr>
      <vt:lpstr>Aptos Display</vt:lpstr>
      <vt:lpstr>Arial</vt:lpstr>
      <vt:lpstr>Office Theme</vt:lpstr>
      <vt:lpstr> Instructions for Accessing Required Online Testing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Bridget Doyle</dc:creator>
  <cp:lastModifiedBy>Brianne Haner</cp:lastModifiedBy>
  <cp:revision>9</cp:revision>
  <dcterms:created xsi:type="dcterms:W3CDTF">2026-01-12T14:52:06Z</dcterms:created>
  <dcterms:modified xsi:type="dcterms:W3CDTF">2026-01-27T17:47:03Z</dcterms:modified>
</cp:coreProperties>
</file>